
<file path=[Content_Types].xml><?xml version="1.0" encoding="utf-8"?>
<Types xmlns="http://schemas.openxmlformats.org/package/2006/content-types">
  <Default Extension="xlsx" ContentType="application/vnd.openxmlformats-officedocument.spreadsheetml.sheet"/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commentAuthors.xml" ContentType="application/vnd.openxmlformats-officedocument.presentationml.commentAuthors+xml"/>
  <Override PartName="/ppt/media/image15.svg" ContentType="image/svg+xml"/>
  <Override PartName="/ppt/media/image17.svg" ContentType="image/svg+xml"/>
  <Override PartName="/ppt/media/image19.svg" ContentType="image/svg+xml"/>
  <Override PartName="/ppt/media/image22.svg" ContentType="image/svg+xml"/>
  <Override PartName="/ppt/media/image24.svg" ContentType="image/svg+xml"/>
  <Override PartName="/ppt/media/image26.svg" ContentType="image/svg+xml"/>
  <Override PartName="/ppt/media/image28.svg" ContentType="image/svg+xml"/>
  <Override PartName="/ppt/media/image30.svg" ContentType="image/svg+xml"/>
  <Override PartName="/ppt/media/image32.svg" ContentType="image/svg+xml"/>
  <Override PartName="/ppt/media/image34.svg" ContentType="image/svg+xml"/>
  <Override PartName="/ppt/media/image37.svg" ContentType="image/svg+xml"/>
  <Override PartName="/ppt/media/image43.svg" ContentType="image/svg+xml"/>
  <Override PartName="/ppt/media/image7.svg" ContentType="image/svg+xml"/>
  <Override PartName="/ppt/media/image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</p:sldMasterIdLst>
  <p:notesMasterIdLst>
    <p:notesMasterId r:id="rId22"/>
  </p:notesMasterIdLst>
  <p:sldIdLst>
    <p:sldId id="307" r:id="rId4"/>
    <p:sldId id="308" r:id="rId5"/>
    <p:sldId id="309" r:id="rId6"/>
    <p:sldId id="310" r:id="rId7"/>
    <p:sldId id="311" r:id="rId8"/>
    <p:sldId id="312" r:id="rId9"/>
    <p:sldId id="313" r:id="rId10"/>
    <p:sldId id="314" r:id="rId11"/>
    <p:sldId id="315" r:id="rId12"/>
    <p:sldId id="316" r:id="rId13"/>
    <p:sldId id="317" r:id="rId14"/>
    <p:sldId id="318" r:id="rId15"/>
    <p:sldId id="319" r:id="rId16"/>
    <p:sldId id="320" r:id="rId17"/>
    <p:sldId id="321" r:id="rId18"/>
    <p:sldId id="322" r:id="rId19"/>
    <p:sldId id="323" r:id="rId20"/>
    <p:sldId id="324" r:id="rId21"/>
    <p:sldId id="325" r:id="rId23"/>
    <p:sldId id="326" r:id="rId24"/>
    <p:sldId id="327" r:id="rId25"/>
    <p:sldId id="328" r:id="rId26"/>
    <p:sldId id="329" r:id="rId27"/>
  </p:sldIdLst>
  <p:sldSz cx="12192000" cy="6858000"/>
  <p:notesSz cx="6858000" cy="9144000"/>
  <p:custDataLst>
    <p:tags r:id="rId3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echuying" initials="k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7AF8"/>
    <a:srgbClr val="2199FA"/>
    <a:srgbClr val="FE8F35"/>
    <a:srgbClr val="FA2E43"/>
    <a:srgbClr val="0047DD"/>
    <a:srgbClr val="FFFFFF"/>
    <a:srgbClr val="0940CD"/>
    <a:srgbClr val="003BDE"/>
    <a:srgbClr val="0146E6"/>
    <a:srgbClr val="86E1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7409" autoAdjust="0"/>
    <p:restoredTop sz="94625" autoAdjust="0"/>
  </p:normalViewPr>
  <p:slideViewPr>
    <p:cSldViewPr snapToGrid="0" showGuides="1">
      <p:cViewPr varScale="1">
        <p:scale>
          <a:sx n="10" d="100"/>
          <a:sy n="10" d="100"/>
        </p:scale>
        <p:origin x="-197" y="1603"/>
      </p:cViewPr>
      <p:guideLst>
        <p:guide orient="horz" pos="2166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2" Type="http://schemas.openxmlformats.org/officeDocument/2006/relationships/tags" Target="tags/tag944.xml"/><Relationship Id="rId31" Type="http://schemas.openxmlformats.org/officeDocument/2006/relationships/commentAuthors" Target="commentAuthors.xml"/><Relationship Id="rId30" Type="http://schemas.openxmlformats.org/officeDocument/2006/relationships/tableStyles" Target="tableStyles.xml"/><Relationship Id="rId3" Type="http://schemas.openxmlformats.org/officeDocument/2006/relationships/slideMaster" Target="slideMasters/slideMaster2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notesMaster" Target="notesMasters/notesMaster1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/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0">
                    <a:schemeClr val="accent1"/>
                  </a:gs>
                  <a:gs pos="100000">
                    <a:schemeClr val="accent1">
                      <a:alpha val="40000"/>
                    </a:schemeClr>
                  </a:gs>
                </a:gsLst>
                <a:lin ang="10800000"/>
              </a:gra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gradFill>
                <a:gsLst>
                  <a:gs pos="0">
                    <a:schemeClr val="accent3"/>
                  </a:gs>
                  <a:gs pos="100000">
                    <a:schemeClr val="accent3">
                      <a:alpha val="40000"/>
                    </a:schemeClr>
                  </a:gs>
                </a:gsLst>
                <a:lin ang="10800000"/>
              </a:gra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gradFill>
                <a:gsLst>
                  <a:gs pos="0">
                    <a:schemeClr val="accent3">
                      <a:alpha val="54902"/>
                    </a:schemeClr>
                  </a:gs>
                  <a:gs pos="100000">
                    <a:schemeClr val="accent3">
                      <a:alpha val="40000"/>
                    </a:schemeClr>
                  </a:gs>
                </a:gsLst>
                <a:lin ang="10800000"/>
              </a:gradFill>
              <a:ln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gradFill>
                <a:gsLst>
                  <a:gs pos="0">
                    <a:schemeClr val="accent1">
                      <a:alpha val="54902"/>
                    </a:schemeClr>
                  </a:gs>
                  <a:gs pos="100000">
                    <a:schemeClr val="accent1">
                      <a:alpha val="40000"/>
                    </a:schemeClr>
                  </a:gs>
                </a:gsLst>
                <a:lin ang="10800000"/>
              </a:gra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400" b="0" i="0" u="none" strike="noStrike" kern="1200" baseline="0">
                    <a:solidFill>
                      <a:scrgbClr r="1370" g="2029" b="2843">
                        <a:alpha val="100000"/>
                      </a:scrgb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本地生活</c:v>
                </c:pt>
                <c:pt idx="1">
                  <c:v>AI 短剧</c:v>
                </c:pt>
                <c:pt idx="2">
                  <c:v>橱窗带货</c:v>
                </c:pt>
                <c:pt idx="3">
                  <c:v>达人探店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15000</c:v>
                </c:pt>
                <c:pt idx="1">
                  <c:v>30000</c:v>
                </c:pt>
                <c:pt idx="2">
                  <c:v>25000</c:v>
                </c:pt>
                <c:pt idx="3">
                  <c:v>50000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1"/>
        </c:dLbls>
        <c:gapWidth val="150"/>
        <c:overlap val="-30"/>
        <c:axId val="447850450"/>
        <c:axId val="782177283"/>
      </c:barChart>
      <c:catAx>
        <c:axId val="447850450"/>
        <c:scaling>
          <c:orientation val="minMax"/>
        </c:scaling>
        <c:delete val="0"/>
        <c:axPos val="l"/>
        <c:majorTickMark val="none"/>
        <c:minorTickMark val="none"/>
        <c:tickLblPos val="nextTo"/>
        <c:spPr>
          <a:noFill/>
          <a:ln w="12700" cap="flat" cmpd="sng" algn="ctr">
            <a:solidFill>
              <a:scrgbClr r="67954" g="75294" b="85499">
                <a:alpha val="100000"/>
              </a:scrgbClr>
            </a:solidFill>
            <a:prstDash val="solid"/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1100" b="0" i="0" u="none" strike="noStrike" kern="1200" baseline="0">
                <a:solidFill>
                  <a:scrgbClr r="10702" g="13287" b="17144">
                    <a:alpha val="100000"/>
                  </a:scrgbClr>
                </a:solidFill>
                <a:latin typeface="+mn-lt"/>
                <a:ea typeface="+mn-ea"/>
                <a:cs typeface="+mn-cs"/>
              </a:defRPr>
            </a:pPr>
          </a:p>
        </c:txPr>
        <c:crossAx val="782177283"/>
        <c:crosses val="autoZero"/>
        <c:auto val="1"/>
        <c:lblAlgn val="ctr"/>
        <c:lblOffset val="100"/>
        <c:noMultiLvlLbl val="0"/>
      </c:catAx>
      <c:valAx>
        <c:axId val="782177283"/>
        <c:scaling>
          <c:orientation val="minMax"/>
        </c:scaling>
        <c:delete val="0"/>
        <c:axPos val="b"/>
        <c:majorGridlines>
          <c:spPr>
            <a:ln w="12700" cap="flat" cmpd="sng" algn="ctr">
              <a:solidFill>
                <a:scrgbClr r="67954" g="75294" b="85499">
                  <a:alpha val="100000"/>
                </a:scrgb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12700">
            <a:solidFill>
              <a:scrgbClr r="60383" g="67244" b="76052">
                <a:alpha val="100000"/>
              </a:scrgbClr>
            </a:solidFill>
            <a:prstDash val="solid"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1100" b="0" i="0" u="none" strike="noStrike" kern="1200" baseline="0">
                <a:solidFill>
                  <a:scrgbClr r="10702" g="13287" b="17144">
                    <a:alpha val="100000"/>
                  </a:scrgbClr>
                </a:solidFill>
                <a:latin typeface="+mn-lt"/>
                <a:ea typeface="+mn-ea"/>
                <a:cs typeface="+mn-cs"/>
              </a:defRPr>
            </a:pPr>
          </a:p>
        </c:txPr>
        <c:crossAx val="44785045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886bfb32-d1ec-4092-9228-fd8045806cce}"/>
      </c:ext>
    </c:extLst>
  </c:chart>
  <c:spPr>
    <a:solidFill>
      <a:scrgbClr r="0" g="0" b="0">
        <a:alpha val="0"/>
      </a:scrgbClr>
    </a:solidFill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5CE624-3660-4035-AB45-CE49DDC2C65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A5F825-9C29-43CC-BB96-80A60E9689F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tags" Target="../tags/tag53.xml"/><Relationship Id="rId7" Type="http://schemas.openxmlformats.org/officeDocument/2006/relationships/tags" Target="../tags/tag52.xml"/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image" Target="../media/image3.png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tags" Target="../tags/tag59.xml"/><Relationship Id="rId7" Type="http://schemas.openxmlformats.org/officeDocument/2006/relationships/tags" Target="../tags/tag58.xml"/><Relationship Id="rId6" Type="http://schemas.openxmlformats.org/officeDocument/2006/relationships/tags" Target="../tags/tag57.xml"/><Relationship Id="rId5" Type="http://schemas.openxmlformats.org/officeDocument/2006/relationships/tags" Target="../tags/tag56.xml"/><Relationship Id="rId4" Type="http://schemas.openxmlformats.org/officeDocument/2006/relationships/tags" Target="../tags/tag55.xml"/><Relationship Id="rId3" Type="http://schemas.openxmlformats.org/officeDocument/2006/relationships/image" Target="../media/image2.png"/><Relationship Id="rId2" Type="http://schemas.openxmlformats.org/officeDocument/2006/relationships/tags" Target="../tags/tag54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67.xml"/><Relationship Id="rId8" Type="http://schemas.openxmlformats.org/officeDocument/2006/relationships/tags" Target="../tags/tag66.xml"/><Relationship Id="rId7" Type="http://schemas.openxmlformats.org/officeDocument/2006/relationships/tags" Target="../tags/tag65.xml"/><Relationship Id="rId6" Type="http://schemas.openxmlformats.org/officeDocument/2006/relationships/tags" Target="../tags/tag64.xml"/><Relationship Id="rId5" Type="http://schemas.openxmlformats.org/officeDocument/2006/relationships/tags" Target="../tags/tag63.xml"/><Relationship Id="rId4" Type="http://schemas.openxmlformats.org/officeDocument/2006/relationships/tags" Target="../tags/tag62.xml"/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8" Type="http://schemas.openxmlformats.org/officeDocument/2006/relationships/tags" Target="../tags/tag76.xml"/><Relationship Id="rId17" Type="http://schemas.openxmlformats.org/officeDocument/2006/relationships/tags" Target="../tags/tag75.xml"/><Relationship Id="rId16" Type="http://schemas.openxmlformats.org/officeDocument/2006/relationships/tags" Target="../tags/tag74.xml"/><Relationship Id="rId15" Type="http://schemas.openxmlformats.org/officeDocument/2006/relationships/tags" Target="../tags/tag73.xml"/><Relationship Id="rId14" Type="http://schemas.openxmlformats.org/officeDocument/2006/relationships/tags" Target="../tags/tag72.xml"/><Relationship Id="rId13" Type="http://schemas.openxmlformats.org/officeDocument/2006/relationships/tags" Target="../tags/tag71.xml"/><Relationship Id="rId12" Type="http://schemas.openxmlformats.org/officeDocument/2006/relationships/tags" Target="../tags/tag70.xml"/><Relationship Id="rId11" Type="http://schemas.openxmlformats.org/officeDocument/2006/relationships/tags" Target="../tags/tag69.xml"/><Relationship Id="rId10" Type="http://schemas.openxmlformats.org/officeDocument/2006/relationships/tags" Target="../tags/tag68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4" Type="http://schemas.openxmlformats.org/officeDocument/2006/relationships/tags" Target="../tags/tag87.xml"/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7" Type="http://schemas.openxmlformats.org/officeDocument/2006/relationships/tags" Target="../tags/tag10.xml"/><Relationship Id="rId6" Type="http://schemas.openxmlformats.org/officeDocument/2006/relationships/tags" Target="../tags/tag9.xml"/><Relationship Id="rId5" Type="http://schemas.openxmlformats.org/officeDocument/2006/relationships/tags" Target="../tags/tag8.xml"/><Relationship Id="rId4" Type="http://schemas.openxmlformats.org/officeDocument/2006/relationships/tags" Target="../tags/tag7.xml"/><Relationship Id="rId3" Type="http://schemas.openxmlformats.org/officeDocument/2006/relationships/image" Target="../media/image1.png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7" Type="http://schemas.openxmlformats.org/officeDocument/2006/relationships/tags" Target="../tags/tag16.xml"/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24.xml"/><Relationship Id="rId8" Type="http://schemas.openxmlformats.org/officeDocument/2006/relationships/tags" Target="../tags/tag23.xml"/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5" Type="http://schemas.openxmlformats.org/officeDocument/2006/relationships/tags" Target="../tags/tag28.xml"/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4" Type="http://schemas.openxmlformats.org/officeDocument/2006/relationships/tags" Target="../tags/tag31.xml"/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9" Type="http://schemas.openxmlformats.org/officeDocument/2006/relationships/tags" Target="../tags/tag47.xml"/><Relationship Id="rId8" Type="http://schemas.openxmlformats.org/officeDocument/2006/relationships/tags" Target="../tags/tag46.xml"/><Relationship Id="rId7" Type="http://schemas.openxmlformats.org/officeDocument/2006/relationships/tags" Target="../tags/tag45.xml"/><Relationship Id="rId6" Type="http://schemas.openxmlformats.org/officeDocument/2006/relationships/tags" Target="../tags/tag44.xml"/><Relationship Id="rId5" Type="http://schemas.openxmlformats.org/officeDocument/2006/relationships/tags" Target="../tags/tag43.xml"/><Relationship Id="rId4" Type="http://schemas.openxmlformats.org/officeDocument/2006/relationships/tags" Target="../tags/tag42.xml"/><Relationship Id="rId3" Type="http://schemas.openxmlformats.org/officeDocument/2006/relationships/image" Target="../media/image2.png"/><Relationship Id="rId2" Type="http://schemas.openxmlformats.org/officeDocument/2006/relationships/tags" Target="../tags/tag41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章节页-1-2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生成系列 AI 图片 (2)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200" h="10800">
                <a:moveTo>
                  <a:pt x="0" y="0"/>
                </a:moveTo>
                <a:lnTo>
                  <a:pt x="19200" y="0"/>
                </a:lnTo>
                <a:lnTo>
                  <a:pt x="19200" y="10800"/>
                </a:lnTo>
                <a:lnTo>
                  <a:pt x="0" y="108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6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" name="标题 1"/>
          <p:cNvSpPr>
            <a:spLocks noGrp="1"/>
          </p:cNvSpPr>
          <p:nvPr>
            <p:ph type="title" idx="16385" hasCustomPrompt="1"/>
            <p:custDataLst>
              <p:tags r:id="rId7"/>
            </p:custDataLst>
          </p:nvPr>
        </p:nvSpPr>
        <p:spPr>
          <a:xfrm>
            <a:off x="1016000" y="3197225"/>
            <a:ext cx="5513705" cy="1524000"/>
          </a:xfrm>
        </p:spPr>
        <p:txBody>
          <a:bodyPr vert="horz" wrap="square" lIns="0" tIns="0" rIns="0" bIns="0" anchor="t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800" b="1" spc="0">
                <a:solidFill>
                  <a:srgbClr val="FFFFFF"/>
                </a:solidFill>
              </a:defRPr>
            </a:lvl1pPr>
          </a:lstStyle>
          <a:p>
            <a:r>
              <a:rPr lang="zh-CN" altLang="en-US" dirty="0"/>
              <a:t>单击此处添加章节标题</a:t>
            </a:r>
            <a:endParaRPr lang="zh-CN" altLang="en-US" dirty="0"/>
          </a:p>
        </p:txBody>
      </p:sp>
      <p:sp>
        <p:nvSpPr>
          <p:cNvPr id="11" name="节编号 3"/>
          <p:cNvSpPr>
            <a:spLocks noGrp="1"/>
          </p:cNvSpPr>
          <p:nvPr>
            <p:ph type="body" sz="quarter" idx="16386" hasCustomPrompt="1"/>
            <p:custDataLst>
              <p:tags r:id="rId8"/>
            </p:custDataLst>
          </p:nvPr>
        </p:nvSpPr>
        <p:spPr>
          <a:xfrm>
            <a:off x="1016000" y="1974850"/>
            <a:ext cx="1527175" cy="1120775"/>
          </a:xfrm>
          <a:prstGeom prst="rect">
            <a:avLst/>
          </a:prstGeom>
          <a:noFill/>
        </p:spPr>
        <p:txBody>
          <a:bodyPr vert="horz" wrap="none" lIns="0" tIns="0" rIns="0" bIns="0" anchor="ctr" anchorCtr="0">
            <a:normAutofit/>
          </a:bodyPr>
          <a:lstStyle>
            <a:lvl1pPr marL="0" indent="0" algn="l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6000" b="1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dirty="0"/>
              <a:t>01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结束页-1-3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wed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 r="621" b="451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200" h="10823">
                <a:moveTo>
                  <a:pt x="0" y="0"/>
                </a:moveTo>
                <a:lnTo>
                  <a:pt x="19200" y="0"/>
                </a:lnTo>
                <a:lnTo>
                  <a:pt x="19200" y="10823"/>
                </a:lnTo>
                <a:lnTo>
                  <a:pt x="0" y="10823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9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1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7" name="副标题 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5726642" y="2667000"/>
            <a:ext cx="5449358" cy="457200"/>
          </a:xfrm>
        </p:spPr>
        <p:txBody>
          <a:bodyPr vert="horz" wrap="square" lIns="0" tIns="0" rIns="0" bIns="0" anchor="t">
            <a:normAutofit/>
          </a:bodyPr>
          <a:lstStyle>
            <a:lvl1pPr marL="0" indent="0" algn="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spc="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THE END</a:t>
            </a:r>
            <a:endParaRPr lang="zh-CN" altLang="en-US" dirty="0"/>
          </a:p>
        </p:txBody>
      </p:sp>
      <p:sp>
        <p:nvSpPr>
          <p:cNvPr id="6" name="标题 1"/>
          <p:cNvSpPr>
            <a:spLocks noGrp="1"/>
          </p:cNvSpPr>
          <p:nvPr>
            <p:ph type="ctrTitle" idx="16385" hasCustomPrompt="1"/>
            <p:custDataLst>
              <p:tags r:id="rId8"/>
            </p:custDataLst>
          </p:nvPr>
        </p:nvSpPr>
        <p:spPr>
          <a:xfrm>
            <a:off x="5724878" y="3175000"/>
            <a:ext cx="5451122" cy="1016000"/>
          </a:xfrm>
        </p:spPr>
        <p:txBody>
          <a:bodyPr vert="horz" wrap="square" lIns="0" tIns="0" rIns="0" bIns="0" anchor="t">
            <a:normAutofit/>
          </a:bodyPr>
          <a:lstStyle>
            <a:lvl1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6400" spc="0">
                <a:solidFill>
                  <a:srgbClr val="FFFFFF"/>
                </a:solidFill>
              </a:defRPr>
            </a:lvl1pPr>
          </a:lstStyle>
          <a:p>
            <a:r>
              <a:rPr lang="zh-CN" altLang="en-US" dirty="0"/>
              <a:t>谢谢观看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-1-5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Subtitle 10"/>
          <p:cNvSpPr>
            <a:spLocks noGrp="1"/>
          </p:cNvSpPr>
          <p:nvPr>
            <p:ph type="subTitle" idx="16386" hasCustomPrompt="1"/>
            <p:custDataLst>
              <p:tags r:id="rId5"/>
            </p:custDataLst>
          </p:nvPr>
        </p:nvSpPr>
        <p:spPr>
          <a:xfrm>
            <a:off x="761471" y="2667000"/>
            <a:ext cx="2363258" cy="457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CONTENTS</a:t>
            </a:r>
            <a:endParaRPr lang="zh-CN" altLang="en-US"/>
          </a:p>
        </p:txBody>
      </p:sp>
      <p:sp>
        <p:nvSpPr>
          <p:cNvPr id="12" name="Title 11"/>
          <p:cNvSpPr>
            <a:spLocks noGrp="1"/>
          </p:cNvSpPr>
          <p:nvPr>
            <p:ph type="ctrTitle" idx="16385" hasCustomPrompt="1"/>
            <p:custDataLst>
              <p:tags r:id="rId6"/>
            </p:custDataLst>
          </p:nvPr>
        </p:nvSpPr>
        <p:spPr>
          <a:xfrm>
            <a:off x="760942" y="3175000"/>
            <a:ext cx="2364317" cy="762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None/>
              <a:defRPr sz="4800" b="1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目录</a:t>
            </a:r>
            <a:endParaRPr lang="zh-CN" alt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6388" hasCustomPrompt="1"/>
            <p:custDataLst>
              <p:tags r:id="rId7"/>
            </p:custDataLst>
          </p:nvPr>
        </p:nvSpPr>
        <p:spPr>
          <a:xfrm>
            <a:off x="4070350" y="22860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  <p:sp>
        <p:nvSpPr>
          <p:cNvPr id="14" name="装饰  3"/>
          <p:cNvSpPr>
            <a:spLocks noGrp="1"/>
          </p:cNvSpPr>
          <p:nvPr>
            <p:ph type="body" idx="16395" hasCustomPrompt="1"/>
            <p:custDataLst>
              <p:tags r:id="rId8"/>
            </p:custDataLst>
          </p:nvPr>
        </p:nvSpPr>
        <p:spPr>
          <a:xfrm>
            <a:off x="4851400" y="2209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5" name="Text Placeholder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5080000" y="21336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6" name="Text Placeholder 15"/>
          <p:cNvSpPr>
            <a:spLocks noGrp="1"/>
          </p:cNvSpPr>
          <p:nvPr>
            <p:ph type="body" idx="16390" hasCustomPrompt="1"/>
            <p:custDataLst>
              <p:tags r:id="rId10"/>
            </p:custDataLst>
          </p:nvPr>
        </p:nvSpPr>
        <p:spPr>
          <a:xfrm>
            <a:off x="7994650" y="22860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02</a:t>
            </a:r>
            <a:endParaRPr lang="zh-CN" altLang="en-US" smtClean="0"/>
          </a:p>
        </p:txBody>
      </p:sp>
      <p:sp>
        <p:nvSpPr>
          <p:cNvPr id="17" name="装饰  6"/>
          <p:cNvSpPr>
            <a:spLocks noGrp="1"/>
          </p:cNvSpPr>
          <p:nvPr>
            <p:ph type="body" idx="16396" hasCustomPrompt="1"/>
            <p:custDataLst>
              <p:tags r:id="rId11"/>
            </p:custDataLst>
          </p:nvPr>
        </p:nvSpPr>
        <p:spPr>
          <a:xfrm>
            <a:off x="8775700" y="2209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8" name="Text Placeholder 17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9004300" y="21336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9" name="Text Placeholder 18"/>
          <p:cNvSpPr>
            <a:spLocks noGrp="1"/>
          </p:cNvSpPr>
          <p:nvPr>
            <p:ph type="body" idx="16392" hasCustomPrompt="1"/>
            <p:custDataLst>
              <p:tags r:id="rId13"/>
            </p:custDataLst>
          </p:nvPr>
        </p:nvSpPr>
        <p:spPr>
          <a:xfrm>
            <a:off x="4070350" y="39624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03</a:t>
            </a:r>
            <a:endParaRPr lang="zh-CN" altLang="en-US" smtClean="0"/>
          </a:p>
        </p:txBody>
      </p:sp>
      <p:sp>
        <p:nvSpPr>
          <p:cNvPr id="20" name="装饰  9"/>
          <p:cNvSpPr>
            <a:spLocks noGrp="1"/>
          </p:cNvSpPr>
          <p:nvPr>
            <p:ph type="body" idx="16397" hasCustomPrompt="1"/>
            <p:custDataLst>
              <p:tags r:id="rId14"/>
            </p:custDataLst>
          </p:nvPr>
        </p:nvSpPr>
        <p:spPr>
          <a:xfrm>
            <a:off x="4851400" y="38862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1" name="Text Placeholder 20"/>
          <p:cNvSpPr>
            <a:spLocks noGrp="1"/>
          </p:cNvSpPr>
          <p:nvPr>
            <p:ph type="body" idx="16391" hasCustomPrompt="1"/>
            <p:custDataLst>
              <p:tags r:id="rId15"/>
            </p:custDataLst>
          </p:nvPr>
        </p:nvSpPr>
        <p:spPr>
          <a:xfrm>
            <a:off x="5080000" y="38100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2" name="Text Placeholder 21"/>
          <p:cNvSpPr>
            <a:spLocks noGrp="1"/>
          </p:cNvSpPr>
          <p:nvPr>
            <p:ph type="body" idx="16394" hasCustomPrompt="1"/>
            <p:custDataLst>
              <p:tags r:id="rId16"/>
            </p:custDataLst>
          </p:nvPr>
        </p:nvSpPr>
        <p:spPr>
          <a:xfrm>
            <a:off x="7994650" y="39624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04</a:t>
            </a:r>
            <a:endParaRPr lang="zh-CN" altLang="en-US" smtClean="0"/>
          </a:p>
        </p:txBody>
      </p:sp>
      <p:sp>
        <p:nvSpPr>
          <p:cNvPr id="23" name="装饰  2"/>
          <p:cNvSpPr>
            <a:spLocks noGrp="1"/>
          </p:cNvSpPr>
          <p:nvPr>
            <p:ph type="body" idx="16398" hasCustomPrompt="1"/>
            <p:custDataLst>
              <p:tags r:id="rId17"/>
            </p:custDataLst>
          </p:nvPr>
        </p:nvSpPr>
        <p:spPr>
          <a:xfrm>
            <a:off x="8775700" y="38862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4" name="Text Placeholder 23"/>
          <p:cNvSpPr>
            <a:spLocks noGrp="1"/>
          </p:cNvSpPr>
          <p:nvPr>
            <p:ph type="body" idx="16393" hasCustomPrompt="1"/>
            <p:custDataLst>
              <p:tags r:id="rId18"/>
            </p:custDataLst>
          </p:nvPr>
        </p:nvSpPr>
        <p:spPr>
          <a:xfrm>
            <a:off x="9004300" y="38100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>
                <a:latin typeface="+mn-lt"/>
                <a:ea typeface="+mn-ea"/>
                <a:cs typeface="+mn-cs"/>
              </a:rPr>
            </a:fld>
            <a:endParaRPr lang="zh-CN" alt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>
                <a:latin typeface="+mn-lt"/>
                <a:ea typeface="+mn-ea"/>
                <a:cs typeface="+mn-cs"/>
              </a:rPr>
            </a:fld>
            <a:endParaRPr lang="zh-CN" altLang="en-US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处理图片标题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 cstate="screen">
            <a:alphaModFix amt="10000"/>
          </a:blip>
          <a:srcRect t="1707" b="73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4656000" y="680135"/>
            <a:ext cx="2880000" cy="1081088"/>
          </a:xfrm>
        </p:spPr>
        <p:txBody>
          <a:bodyPr wrap="square" anchor="b">
            <a:normAutofit/>
          </a:bodyPr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zh-CN" altLang="en-US" dirty="0"/>
              <a:t>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9596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9596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9596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17220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" name="标题 9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95960" y="360045"/>
            <a:ext cx="10801985" cy="581787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95960" y="1301750"/>
            <a:ext cx="10799088" cy="405553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封面页-1-1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wed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 r="621" b="451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200" h="10823">
                <a:moveTo>
                  <a:pt x="0" y="0"/>
                </a:moveTo>
                <a:lnTo>
                  <a:pt x="19200" y="0"/>
                </a:lnTo>
                <a:lnTo>
                  <a:pt x="19200" y="10823"/>
                </a:lnTo>
                <a:lnTo>
                  <a:pt x="0" y="10823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6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5078942" y="1833245"/>
            <a:ext cx="6097058" cy="457200"/>
          </a:xfrm>
          <a:noFill/>
        </p:spPr>
        <p:txBody>
          <a:bodyPr vert="horz" lIns="0" tIns="0" rIns="0" bIns="0" anchor="t">
            <a:normAutofit/>
          </a:bodyPr>
          <a:lstStyle>
            <a:lvl1pPr marL="0" indent="0" algn="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20XX YEAR</a:t>
            </a:r>
            <a:endParaRPr lang="zh-CN" altLang="en-US" smtClean="0"/>
          </a:p>
        </p:txBody>
      </p:sp>
      <p:sp>
        <p:nvSpPr>
          <p:cNvPr id="10" name="标题 1"/>
          <p:cNvSpPr>
            <a:spLocks noGrp="1"/>
          </p:cNvSpPr>
          <p:nvPr>
            <p:ph type="ctrTitle" idx="16385" hasCustomPrompt="1"/>
            <p:custDataLst>
              <p:tags r:id="rId8"/>
            </p:custDataLst>
          </p:nvPr>
        </p:nvSpPr>
        <p:spPr>
          <a:xfrm>
            <a:off x="4823460" y="2341245"/>
            <a:ext cx="6352540" cy="2388870"/>
          </a:xfrm>
        </p:spPr>
        <p:txBody>
          <a:bodyPr vert="horz" wrap="square" lIns="0" tIns="0" rIns="0" bIns="0" anchor="t" anchorCtr="0">
            <a:normAutofit/>
          </a:bodyPr>
          <a:lstStyle>
            <a:lvl1pPr marL="0" indent="0" algn="r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None/>
              <a:defRPr sz="6000" spc="0">
                <a:solidFill>
                  <a:srgbClr val="FFFFFF"/>
                </a:solidFill>
              </a:defRPr>
            </a:lvl1pPr>
          </a:lstStyle>
          <a:p>
            <a:r>
              <a:rPr lang="zh-CN" altLang="en-US" dirty="0"/>
              <a:t>单击此处
添加文档标题</a:t>
            </a:r>
            <a:endParaRPr lang="zh-CN" altLang="en-US" dirty="0"/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6387" hasCustomPrompt="1"/>
            <p:custDataLst>
              <p:tags r:id="rId9"/>
            </p:custDataLst>
          </p:nvPr>
        </p:nvSpPr>
        <p:spPr>
          <a:xfrm>
            <a:off x="8635118" y="4780915"/>
            <a:ext cx="2540882" cy="533400"/>
          </a:xfrm>
        </p:spPr>
        <p:txBody>
          <a:bodyPr vert="horz" wrap="square" lIns="0" tIns="0" rIns="0" bIns="0"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1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dirty="0"/>
              <a:t>BY WPS</a:t>
            </a:r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2" Type="http://schemas.openxmlformats.org/officeDocument/2006/relationships/theme" Target="../theme/theme1.xml"/><Relationship Id="rId21" Type="http://schemas.openxmlformats.org/officeDocument/2006/relationships/tags" Target="../tags/tag84.xml"/><Relationship Id="rId20" Type="http://schemas.openxmlformats.org/officeDocument/2006/relationships/tags" Target="../tags/tag83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82.xml"/><Relationship Id="rId18" Type="http://schemas.openxmlformats.org/officeDocument/2006/relationships/tags" Target="../tags/tag81.xml"/><Relationship Id="rId17" Type="http://schemas.openxmlformats.org/officeDocument/2006/relationships/tags" Target="../tags/tag80.xml"/><Relationship Id="rId16" Type="http://schemas.openxmlformats.org/officeDocument/2006/relationships/tags" Target="../tags/tag79.xml"/><Relationship Id="rId15" Type="http://schemas.openxmlformats.org/officeDocument/2006/relationships/tags" Target="../tags/tag78.xml"/><Relationship Id="rId14" Type="http://schemas.openxmlformats.org/officeDocument/2006/relationships/image" Target="../media/image1.png"/><Relationship Id="rId13" Type="http://schemas.openxmlformats.org/officeDocument/2006/relationships/tags" Target="../tags/tag77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tags" Target="../tags/tag94.xml"/><Relationship Id="rId8" Type="http://schemas.openxmlformats.org/officeDocument/2006/relationships/tags" Target="../tags/tag93.xml"/><Relationship Id="rId7" Type="http://schemas.openxmlformats.org/officeDocument/2006/relationships/tags" Target="../tags/tag92.xml"/><Relationship Id="rId6" Type="http://schemas.openxmlformats.org/officeDocument/2006/relationships/tags" Target="../tags/tag91.xml"/><Relationship Id="rId5" Type="http://schemas.openxmlformats.org/officeDocument/2006/relationships/tags" Target="../tags/tag90.xml"/><Relationship Id="rId4" Type="http://schemas.openxmlformats.org/officeDocument/2006/relationships/tags" Target="../tags/tag89.xml"/><Relationship Id="rId3" Type="http://schemas.openxmlformats.org/officeDocument/2006/relationships/image" Target="../media/image1.png"/><Relationship Id="rId2" Type="http://schemas.openxmlformats.org/officeDocument/2006/relationships/tags" Target="../tags/tag88.xml"/><Relationship Id="rId11" Type="http://schemas.openxmlformats.org/officeDocument/2006/relationships/theme" Target="../theme/theme2.xml"/><Relationship Id="rId10" Type="http://schemas.openxmlformats.org/officeDocument/2006/relationships/tags" Target="../tags/tag95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处理图片标题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 cstate="screen">
            <a:alphaModFix amt="10000"/>
          </a:blip>
          <a:srcRect t="1707" b="73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18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9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8" name="KSO_TEMPLATE" hidden="1"/>
          <p:cNvSpPr/>
          <p:nvPr userDrawn="1">
            <p:custDataLst>
              <p:tags r:id="rId20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21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处理图片标题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 cstate="screen">
            <a:alphaModFix amt="10000"/>
          </a:blip>
          <a:srcRect t="1707" b="73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r>
              <a:rPr lang="zh-CN" altLang="en-US" dirty="0">
                <a:latin typeface="+mj-lt"/>
                <a:ea typeface="+mj-ea"/>
                <a:cs typeface="+mj-cs"/>
              </a:rPr>
              <a:t>单击此处编辑母版标题样式</a:t>
            </a:r>
            <a:endParaRPr lang="zh-CN" alt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8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>
                <a:latin typeface="+mn-lt"/>
                <a:ea typeface="+mn-ea"/>
                <a:cs typeface="+mn-cs"/>
              </a:rPr>
              <a:t>单击此处编辑母版文本样式</a:t>
            </a:r>
            <a:endParaRPr lang="zh-CN" altLang="en-US" dirty="0">
              <a:latin typeface="+mn-lt"/>
              <a:ea typeface="+mn-ea"/>
              <a:cs typeface="+mn-cs"/>
            </a:endParaRPr>
          </a:p>
          <a:p>
            <a:pPr lvl="1"/>
            <a:r>
              <a:rPr lang="zh-CN" altLang="en-US" dirty="0">
                <a:latin typeface="+mn-lt"/>
                <a:ea typeface="+mn-ea"/>
                <a:cs typeface="+mn-cs"/>
              </a:rPr>
              <a:t>第二级</a:t>
            </a:r>
            <a:endParaRPr lang="zh-CN" altLang="en-US" dirty="0">
              <a:latin typeface="+mn-lt"/>
              <a:ea typeface="+mn-ea"/>
              <a:cs typeface="+mn-cs"/>
            </a:endParaRPr>
          </a:p>
          <a:p>
            <a:pPr lvl="2"/>
            <a:r>
              <a:rPr lang="zh-CN" altLang="en-US" dirty="0">
                <a:latin typeface="+mn-lt"/>
                <a:ea typeface="+mn-ea"/>
                <a:cs typeface="+mn-cs"/>
                <a:sym typeface="+mn-ea"/>
              </a:rPr>
              <a:t>第</a:t>
            </a:r>
            <a:r>
              <a:rPr lang="zh-CN" altLang="en-US" dirty="0">
                <a:latin typeface="+mn-lt"/>
                <a:ea typeface="+mn-ea"/>
                <a:cs typeface="+mn-cs"/>
              </a:rPr>
              <a:t>三级</a:t>
            </a:r>
            <a:endParaRPr lang="zh-CN" altLang="en-US" dirty="0">
              <a:latin typeface="+mn-lt"/>
              <a:ea typeface="+mn-ea"/>
              <a:cs typeface="+mn-cs"/>
            </a:endParaRPr>
          </a:p>
          <a:p>
            <a:pPr lvl="3"/>
            <a:r>
              <a:rPr lang="zh-CN" altLang="en-US" dirty="0">
                <a:latin typeface="+mn-lt"/>
                <a:ea typeface="+mn-ea"/>
                <a:cs typeface="+mn-cs"/>
                <a:sym typeface="+mn-ea"/>
              </a:rPr>
              <a:t>第</a:t>
            </a:r>
            <a:r>
              <a:rPr lang="zh-CN" altLang="en-US" dirty="0">
                <a:latin typeface="+mn-lt"/>
                <a:ea typeface="+mn-ea"/>
                <a:cs typeface="+mn-cs"/>
              </a:rPr>
              <a:t>四级</a:t>
            </a:r>
            <a:endParaRPr lang="zh-CN" altLang="en-US" dirty="0">
              <a:latin typeface="+mn-lt"/>
              <a:ea typeface="+mn-ea"/>
              <a:cs typeface="+mn-cs"/>
            </a:endParaRPr>
          </a:p>
          <a:p>
            <a:pPr lvl="4"/>
            <a:r>
              <a:rPr lang="zh-CN" altLang="en-US" dirty="0">
                <a:latin typeface="+mn-lt"/>
                <a:ea typeface="+mn-ea"/>
                <a:cs typeface="+mn-cs"/>
                <a:sym typeface="+mn-ea"/>
              </a:rPr>
              <a:t>第</a:t>
            </a:r>
            <a:r>
              <a:rPr lang="zh-CN" altLang="en-US" dirty="0">
                <a:latin typeface="+mn-lt"/>
                <a:ea typeface="+mn-ea"/>
                <a:cs typeface="+mn-cs"/>
              </a:rPr>
              <a:t>五级</a:t>
            </a: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8" name="KSO_TEMPLATE" hidden="1"/>
          <p:cNvSpPr/>
          <p:nvPr userDrawn="1">
            <p:custDataLst>
              <p:tags r:id="rId9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+mn-lt"/>
              <a:ea typeface="+mn-ea"/>
              <a:cs typeface="+mn-cs"/>
            </a:endParaRPr>
          </a:p>
        </p:txBody>
      </p:sp>
    </p:spTree>
    <p:custDataLst>
      <p:tags r:id="rId10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9.xml"/><Relationship Id="rId4" Type="http://schemas.openxmlformats.org/officeDocument/2006/relationships/tags" Target="../tags/tag99.xml"/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" Type="http://schemas.openxmlformats.org/officeDocument/2006/relationships/tags" Target="../tags/tag96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313.xml"/><Relationship Id="rId8" Type="http://schemas.openxmlformats.org/officeDocument/2006/relationships/tags" Target="../tags/tag312.xml"/><Relationship Id="rId7" Type="http://schemas.openxmlformats.org/officeDocument/2006/relationships/tags" Target="../tags/tag311.xml"/><Relationship Id="rId6" Type="http://schemas.openxmlformats.org/officeDocument/2006/relationships/tags" Target="../tags/tag310.xml"/><Relationship Id="rId5" Type="http://schemas.openxmlformats.org/officeDocument/2006/relationships/tags" Target="../tags/tag309.xml"/><Relationship Id="rId4" Type="http://schemas.openxmlformats.org/officeDocument/2006/relationships/image" Target="../media/image12.jpeg"/><Relationship Id="rId3" Type="http://schemas.openxmlformats.org/officeDocument/2006/relationships/tags" Target="../tags/tag308.xml"/><Relationship Id="rId20" Type="http://schemas.openxmlformats.org/officeDocument/2006/relationships/slideLayout" Target="../slideLayouts/slideLayout6.xml"/><Relationship Id="rId2" Type="http://schemas.openxmlformats.org/officeDocument/2006/relationships/tags" Target="../tags/tag307.xml"/><Relationship Id="rId19" Type="http://schemas.openxmlformats.org/officeDocument/2006/relationships/tags" Target="../tags/tag323.xml"/><Relationship Id="rId18" Type="http://schemas.openxmlformats.org/officeDocument/2006/relationships/tags" Target="../tags/tag322.xml"/><Relationship Id="rId17" Type="http://schemas.openxmlformats.org/officeDocument/2006/relationships/tags" Target="../tags/tag321.xml"/><Relationship Id="rId16" Type="http://schemas.openxmlformats.org/officeDocument/2006/relationships/tags" Target="../tags/tag320.xml"/><Relationship Id="rId15" Type="http://schemas.openxmlformats.org/officeDocument/2006/relationships/tags" Target="../tags/tag319.xml"/><Relationship Id="rId14" Type="http://schemas.openxmlformats.org/officeDocument/2006/relationships/tags" Target="../tags/tag318.xml"/><Relationship Id="rId13" Type="http://schemas.openxmlformats.org/officeDocument/2006/relationships/tags" Target="../tags/tag317.xml"/><Relationship Id="rId12" Type="http://schemas.openxmlformats.org/officeDocument/2006/relationships/tags" Target="../tags/tag316.xml"/><Relationship Id="rId11" Type="http://schemas.openxmlformats.org/officeDocument/2006/relationships/tags" Target="../tags/tag315.xml"/><Relationship Id="rId10" Type="http://schemas.openxmlformats.org/officeDocument/2006/relationships/tags" Target="../tags/tag314.xml"/><Relationship Id="rId1" Type="http://schemas.openxmlformats.org/officeDocument/2006/relationships/tags" Target="../tags/tag306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332.xml"/><Relationship Id="rId8" Type="http://schemas.openxmlformats.org/officeDocument/2006/relationships/tags" Target="../tags/tag331.xml"/><Relationship Id="rId7" Type="http://schemas.openxmlformats.org/officeDocument/2006/relationships/tags" Target="../tags/tag330.xml"/><Relationship Id="rId6" Type="http://schemas.openxmlformats.org/officeDocument/2006/relationships/tags" Target="../tags/tag329.xml"/><Relationship Id="rId55" Type="http://schemas.openxmlformats.org/officeDocument/2006/relationships/slideLayout" Target="../slideLayouts/slideLayout6.xml"/><Relationship Id="rId54" Type="http://schemas.openxmlformats.org/officeDocument/2006/relationships/tags" Target="../tags/tag370.xml"/><Relationship Id="rId53" Type="http://schemas.openxmlformats.org/officeDocument/2006/relationships/tags" Target="../tags/tag369.xml"/><Relationship Id="rId52" Type="http://schemas.openxmlformats.org/officeDocument/2006/relationships/tags" Target="../tags/tag368.xml"/><Relationship Id="rId51" Type="http://schemas.openxmlformats.org/officeDocument/2006/relationships/tags" Target="../tags/tag367.xml"/><Relationship Id="rId50" Type="http://schemas.openxmlformats.org/officeDocument/2006/relationships/tags" Target="../tags/tag366.xml"/><Relationship Id="rId5" Type="http://schemas.openxmlformats.org/officeDocument/2006/relationships/tags" Target="../tags/tag328.xml"/><Relationship Id="rId49" Type="http://schemas.openxmlformats.org/officeDocument/2006/relationships/tags" Target="../tags/tag365.xml"/><Relationship Id="rId48" Type="http://schemas.openxmlformats.org/officeDocument/2006/relationships/tags" Target="../tags/tag364.xml"/><Relationship Id="rId47" Type="http://schemas.openxmlformats.org/officeDocument/2006/relationships/image" Target="../media/image19.svg"/><Relationship Id="rId46" Type="http://schemas.openxmlformats.org/officeDocument/2006/relationships/image" Target="../media/image18.png"/><Relationship Id="rId45" Type="http://schemas.openxmlformats.org/officeDocument/2006/relationships/tags" Target="../tags/tag363.xml"/><Relationship Id="rId44" Type="http://schemas.openxmlformats.org/officeDocument/2006/relationships/tags" Target="../tags/tag362.xml"/><Relationship Id="rId43" Type="http://schemas.openxmlformats.org/officeDocument/2006/relationships/tags" Target="../tags/tag361.xml"/><Relationship Id="rId42" Type="http://schemas.openxmlformats.org/officeDocument/2006/relationships/tags" Target="../tags/tag360.xml"/><Relationship Id="rId41" Type="http://schemas.openxmlformats.org/officeDocument/2006/relationships/tags" Target="../tags/tag359.xml"/><Relationship Id="rId40" Type="http://schemas.openxmlformats.org/officeDocument/2006/relationships/tags" Target="../tags/tag358.xml"/><Relationship Id="rId4" Type="http://schemas.openxmlformats.org/officeDocument/2006/relationships/tags" Target="../tags/tag327.xml"/><Relationship Id="rId39" Type="http://schemas.openxmlformats.org/officeDocument/2006/relationships/tags" Target="../tags/tag357.xml"/><Relationship Id="rId38" Type="http://schemas.openxmlformats.org/officeDocument/2006/relationships/tags" Target="../tags/tag356.xml"/><Relationship Id="rId37" Type="http://schemas.openxmlformats.org/officeDocument/2006/relationships/tags" Target="../tags/tag355.xml"/><Relationship Id="rId36" Type="http://schemas.openxmlformats.org/officeDocument/2006/relationships/tags" Target="../tags/tag354.xml"/><Relationship Id="rId35" Type="http://schemas.openxmlformats.org/officeDocument/2006/relationships/tags" Target="../tags/tag353.xml"/><Relationship Id="rId34" Type="http://schemas.openxmlformats.org/officeDocument/2006/relationships/tags" Target="../tags/tag352.xml"/><Relationship Id="rId33" Type="http://schemas.openxmlformats.org/officeDocument/2006/relationships/image" Target="../media/image17.svg"/><Relationship Id="rId32" Type="http://schemas.openxmlformats.org/officeDocument/2006/relationships/image" Target="../media/image16.png"/><Relationship Id="rId31" Type="http://schemas.openxmlformats.org/officeDocument/2006/relationships/tags" Target="../tags/tag351.xml"/><Relationship Id="rId30" Type="http://schemas.openxmlformats.org/officeDocument/2006/relationships/tags" Target="../tags/tag350.xml"/><Relationship Id="rId3" Type="http://schemas.openxmlformats.org/officeDocument/2006/relationships/tags" Target="../tags/tag326.xml"/><Relationship Id="rId29" Type="http://schemas.openxmlformats.org/officeDocument/2006/relationships/tags" Target="../tags/tag349.xml"/><Relationship Id="rId28" Type="http://schemas.openxmlformats.org/officeDocument/2006/relationships/tags" Target="../tags/tag348.xml"/><Relationship Id="rId27" Type="http://schemas.openxmlformats.org/officeDocument/2006/relationships/tags" Target="../tags/tag347.xml"/><Relationship Id="rId26" Type="http://schemas.openxmlformats.org/officeDocument/2006/relationships/tags" Target="../tags/tag346.xml"/><Relationship Id="rId25" Type="http://schemas.openxmlformats.org/officeDocument/2006/relationships/tags" Target="../tags/tag345.xml"/><Relationship Id="rId24" Type="http://schemas.openxmlformats.org/officeDocument/2006/relationships/tags" Target="../tags/tag344.xml"/><Relationship Id="rId23" Type="http://schemas.openxmlformats.org/officeDocument/2006/relationships/tags" Target="../tags/tag343.xml"/><Relationship Id="rId22" Type="http://schemas.openxmlformats.org/officeDocument/2006/relationships/tags" Target="../tags/tag342.xml"/><Relationship Id="rId21" Type="http://schemas.openxmlformats.org/officeDocument/2006/relationships/tags" Target="../tags/tag341.xml"/><Relationship Id="rId20" Type="http://schemas.openxmlformats.org/officeDocument/2006/relationships/tags" Target="../tags/tag340.xml"/><Relationship Id="rId2" Type="http://schemas.openxmlformats.org/officeDocument/2006/relationships/tags" Target="../tags/tag325.xml"/><Relationship Id="rId19" Type="http://schemas.openxmlformats.org/officeDocument/2006/relationships/tags" Target="../tags/tag339.xml"/><Relationship Id="rId18" Type="http://schemas.openxmlformats.org/officeDocument/2006/relationships/tags" Target="../tags/tag338.xml"/><Relationship Id="rId17" Type="http://schemas.openxmlformats.org/officeDocument/2006/relationships/image" Target="../media/image15.svg"/><Relationship Id="rId16" Type="http://schemas.openxmlformats.org/officeDocument/2006/relationships/image" Target="../media/image14.png"/><Relationship Id="rId15" Type="http://schemas.openxmlformats.org/officeDocument/2006/relationships/tags" Target="../tags/tag337.xml"/><Relationship Id="rId14" Type="http://schemas.openxmlformats.org/officeDocument/2006/relationships/tags" Target="../tags/tag336.xml"/><Relationship Id="rId13" Type="http://schemas.openxmlformats.org/officeDocument/2006/relationships/tags" Target="../tags/tag335.xml"/><Relationship Id="rId12" Type="http://schemas.openxmlformats.org/officeDocument/2006/relationships/tags" Target="../tags/tag334.xml"/><Relationship Id="rId11" Type="http://schemas.openxmlformats.org/officeDocument/2006/relationships/tags" Target="../tags/tag333.xml"/><Relationship Id="rId10" Type="http://schemas.openxmlformats.org/officeDocument/2006/relationships/image" Target="../media/image13.jpeg"/><Relationship Id="rId1" Type="http://schemas.openxmlformats.org/officeDocument/2006/relationships/tags" Target="../tags/tag324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379.xml"/><Relationship Id="rId8" Type="http://schemas.openxmlformats.org/officeDocument/2006/relationships/tags" Target="../tags/tag378.xml"/><Relationship Id="rId7" Type="http://schemas.openxmlformats.org/officeDocument/2006/relationships/tags" Target="../tags/tag377.xml"/><Relationship Id="rId6" Type="http://schemas.openxmlformats.org/officeDocument/2006/relationships/tags" Target="../tags/tag376.xml"/><Relationship Id="rId58" Type="http://schemas.openxmlformats.org/officeDocument/2006/relationships/slideLayout" Target="../slideLayouts/slideLayout6.xml"/><Relationship Id="rId57" Type="http://schemas.openxmlformats.org/officeDocument/2006/relationships/tags" Target="../tags/tag420.xml"/><Relationship Id="rId56" Type="http://schemas.openxmlformats.org/officeDocument/2006/relationships/tags" Target="../tags/tag419.xml"/><Relationship Id="rId55" Type="http://schemas.openxmlformats.org/officeDocument/2006/relationships/tags" Target="../tags/tag418.xml"/><Relationship Id="rId54" Type="http://schemas.openxmlformats.org/officeDocument/2006/relationships/tags" Target="../tags/tag417.xml"/><Relationship Id="rId53" Type="http://schemas.openxmlformats.org/officeDocument/2006/relationships/tags" Target="../tags/tag416.xml"/><Relationship Id="rId52" Type="http://schemas.openxmlformats.org/officeDocument/2006/relationships/tags" Target="../tags/tag415.xml"/><Relationship Id="rId51" Type="http://schemas.openxmlformats.org/officeDocument/2006/relationships/tags" Target="../tags/tag414.xml"/><Relationship Id="rId50" Type="http://schemas.openxmlformats.org/officeDocument/2006/relationships/image" Target="../media/image26.svg"/><Relationship Id="rId5" Type="http://schemas.openxmlformats.org/officeDocument/2006/relationships/tags" Target="../tags/tag375.xml"/><Relationship Id="rId49" Type="http://schemas.openxmlformats.org/officeDocument/2006/relationships/image" Target="../media/image25.png"/><Relationship Id="rId48" Type="http://schemas.openxmlformats.org/officeDocument/2006/relationships/tags" Target="../tags/tag413.xml"/><Relationship Id="rId47" Type="http://schemas.openxmlformats.org/officeDocument/2006/relationships/tags" Target="../tags/tag412.xml"/><Relationship Id="rId46" Type="http://schemas.openxmlformats.org/officeDocument/2006/relationships/tags" Target="../tags/tag411.xml"/><Relationship Id="rId45" Type="http://schemas.openxmlformats.org/officeDocument/2006/relationships/tags" Target="../tags/tag410.xml"/><Relationship Id="rId44" Type="http://schemas.openxmlformats.org/officeDocument/2006/relationships/tags" Target="../tags/tag409.xml"/><Relationship Id="rId43" Type="http://schemas.openxmlformats.org/officeDocument/2006/relationships/tags" Target="../tags/tag408.xml"/><Relationship Id="rId42" Type="http://schemas.openxmlformats.org/officeDocument/2006/relationships/tags" Target="../tags/tag407.xml"/><Relationship Id="rId41" Type="http://schemas.openxmlformats.org/officeDocument/2006/relationships/tags" Target="../tags/tag406.xml"/><Relationship Id="rId40" Type="http://schemas.openxmlformats.org/officeDocument/2006/relationships/tags" Target="../tags/tag405.xml"/><Relationship Id="rId4" Type="http://schemas.openxmlformats.org/officeDocument/2006/relationships/tags" Target="../tags/tag374.xml"/><Relationship Id="rId39" Type="http://schemas.openxmlformats.org/officeDocument/2006/relationships/tags" Target="../tags/tag404.xml"/><Relationship Id="rId38" Type="http://schemas.openxmlformats.org/officeDocument/2006/relationships/tags" Target="../tags/tag403.xml"/><Relationship Id="rId37" Type="http://schemas.openxmlformats.org/officeDocument/2006/relationships/tags" Target="../tags/tag402.xml"/><Relationship Id="rId36" Type="http://schemas.openxmlformats.org/officeDocument/2006/relationships/image" Target="../media/image24.svg"/><Relationship Id="rId35" Type="http://schemas.openxmlformats.org/officeDocument/2006/relationships/image" Target="../media/image23.png"/><Relationship Id="rId34" Type="http://schemas.openxmlformats.org/officeDocument/2006/relationships/tags" Target="../tags/tag401.xml"/><Relationship Id="rId33" Type="http://schemas.openxmlformats.org/officeDocument/2006/relationships/tags" Target="../tags/tag400.xml"/><Relationship Id="rId32" Type="http://schemas.openxmlformats.org/officeDocument/2006/relationships/tags" Target="../tags/tag399.xml"/><Relationship Id="rId31" Type="http://schemas.openxmlformats.org/officeDocument/2006/relationships/tags" Target="../tags/tag398.xml"/><Relationship Id="rId30" Type="http://schemas.openxmlformats.org/officeDocument/2006/relationships/tags" Target="../tags/tag397.xml"/><Relationship Id="rId3" Type="http://schemas.openxmlformats.org/officeDocument/2006/relationships/tags" Target="../tags/tag373.xml"/><Relationship Id="rId29" Type="http://schemas.openxmlformats.org/officeDocument/2006/relationships/tags" Target="../tags/tag396.xml"/><Relationship Id="rId28" Type="http://schemas.openxmlformats.org/officeDocument/2006/relationships/tags" Target="../tags/tag395.xml"/><Relationship Id="rId27" Type="http://schemas.openxmlformats.org/officeDocument/2006/relationships/tags" Target="../tags/tag394.xml"/><Relationship Id="rId26" Type="http://schemas.openxmlformats.org/officeDocument/2006/relationships/tags" Target="../tags/tag393.xml"/><Relationship Id="rId25" Type="http://schemas.openxmlformats.org/officeDocument/2006/relationships/tags" Target="../tags/tag392.xml"/><Relationship Id="rId24" Type="http://schemas.openxmlformats.org/officeDocument/2006/relationships/tags" Target="../tags/tag391.xml"/><Relationship Id="rId23" Type="http://schemas.openxmlformats.org/officeDocument/2006/relationships/tags" Target="../tags/tag390.xml"/><Relationship Id="rId22" Type="http://schemas.openxmlformats.org/officeDocument/2006/relationships/tags" Target="../tags/tag389.xml"/><Relationship Id="rId21" Type="http://schemas.openxmlformats.org/officeDocument/2006/relationships/tags" Target="../tags/tag388.xml"/><Relationship Id="rId20" Type="http://schemas.openxmlformats.org/officeDocument/2006/relationships/image" Target="../media/image22.svg"/><Relationship Id="rId2" Type="http://schemas.openxmlformats.org/officeDocument/2006/relationships/tags" Target="../tags/tag372.xml"/><Relationship Id="rId19" Type="http://schemas.openxmlformats.org/officeDocument/2006/relationships/image" Target="../media/image21.png"/><Relationship Id="rId18" Type="http://schemas.openxmlformats.org/officeDocument/2006/relationships/tags" Target="../tags/tag387.xml"/><Relationship Id="rId17" Type="http://schemas.openxmlformats.org/officeDocument/2006/relationships/tags" Target="../tags/tag386.xml"/><Relationship Id="rId16" Type="http://schemas.openxmlformats.org/officeDocument/2006/relationships/tags" Target="../tags/tag385.xml"/><Relationship Id="rId15" Type="http://schemas.openxmlformats.org/officeDocument/2006/relationships/tags" Target="../tags/tag384.xml"/><Relationship Id="rId14" Type="http://schemas.openxmlformats.org/officeDocument/2006/relationships/tags" Target="../tags/tag383.xml"/><Relationship Id="rId13" Type="http://schemas.openxmlformats.org/officeDocument/2006/relationships/image" Target="../media/image20.jpeg"/><Relationship Id="rId12" Type="http://schemas.openxmlformats.org/officeDocument/2006/relationships/tags" Target="../tags/tag382.xml"/><Relationship Id="rId11" Type="http://schemas.openxmlformats.org/officeDocument/2006/relationships/tags" Target="../tags/tag381.xml"/><Relationship Id="rId10" Type="http://schemas.openxmlformats.org/officeDocument/2006/relationships/tags" Target="../tags/tag380.xml"/><Relationship Id="rId1" Type="http://schemas.openxmlformats.org/officeDocument/2006/relationships/tags" Target="../tags/tag371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8.svg"/><Relationship Id="rId8" Type="http://schemas.openxmlformats.org/officeDocument/2006/relationships/image" Target="../media/image27.png"/><Relationship Id="rId7" Type="http://schemas.openxmlformats.org/officeDocument/2006/relationships/tags" Target="../tags/tag426.xml"/><Relationship Id="rId6" Type="http://schemas.openxmlformats.org/officeDocument/2006/relationships/tags" Target="../tags/tag425.xml"/><Relationship Id="rId5" Type="http://schemas.openxmlformats.org/officeDocument/2006/relationships/tags" Target="../tags/tag424.xml"/><Relationship Id="rId4" Type="http://schemas.openxmlformats.org/officeDocument/2006/relationships/tags" Target="../tags/tag423.xml"/><Relationship Id="rId3" Type="http://schemas.openxmlformats.org/officeDocument/2006/relationships/tags" Target="../tags/tag422.xml"/><Relationship Id="rId2" Type="http://schemas.openxmlformats.org/officeDocument/2006/relationships/tags" Target="../tags/tag421.xml"/><Relationship Id="rId17" Type="http://schemas.openxmlformats.org/officeDocument/2006/relationships/slideLayout" Target="../slideLayouts/slideLayout6.xml"/><Relationship Id="rId16" Type="http://schemas.openxmlformats.org/officeDocument/2006/relationships/tags" Target="../tags/tag433.xml"/><Relationship Id="rId15" Type="http://schemas.openxmlformats.org/officeDocument/2006/relationships/tags" Target="../tags/tag432.xml"/><Relationship Id="rId14" Type="http://schemas.openxmlformats.org/officeDocument/2006/relationships/tags" Target="../tags/tag431.xml"/><Relationship Id="rId13" Type="http://schemas.openxmlformats.org/officeDocument/2006/relationships/tags" Target="../tags/tag430.xml"/><Relationship Id="rId12" Type="http://schemas.openxmlformats.org/officeDocument/2006/relationships/tags" Target="../tags/tag429.xml"/><Relationship Id="rId11" Type="http://schemas.openxmlformats.org/officeDocument/2006/relationships/tags" Target="../tags/tag428.xml"/><Relationship Id="rId10" Type="http://schemas.openxmlformats.org/officeDocument/2006/relationships/tags" Target="../tags/tag427.xml"/><Relationship Id="rId1" Type="http://schemas.openxmlformats.org/officeDocument/2006/relationships/chart" Target="../charts/chart1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440.xml"/><Relationship Id="rId89" Type="http://schemas.openxmlformats.org/officeDocument/2006/relationships/slideLayout" Target="../slideLayouts/slideLayout13.xml"/><Relationship Id="rId88" Type="http://schemas.openxmlformats.org/officeDocument/2006/relationships/tags" Target="../tags/tag515.xml"/><Relationship Id="rId87" Type="http://schemas.openxmlformats.org/officeDocument/2006/relationships/tags" Target="../tags/tag514.xml"/><Relationship Id="rId86" Type="http://schemas.openxmlformats.org/officeDocument/2006/relationships/tags" Target="../tags/tag513.xml"/><Relationship Id="rId85" Type="http://schemas.openxmlformats.org/officeDocument/2006/relationships/tags" Target="../tags/tag512.xml"/><Relationship Id="rId84" Type="http://schemas.openxmlformats.org/officeDocument/2006/relationships/tags" Target="../tags/tag511.xml"/><Relationship Id="rId83" Type="http://schemas.openxmlformats.org/officeDocument/2006/relationships/tags" Target="../tags/tag510.xml"/><Relationship Id="rId82" Type="http://schemas.openxmlformats.org/officeDocument/2006/relationships/tags" Target="../tags/tag509.xml"/><Relationship Id="rId81" Type="http://schemas.openxmlformats.org/officeDocument/2006/relationships/tags" Target="../tags/tag508.xml"/><Relationship Id="rId80" Type="http://schemas.openxmlformats.org/officeDocument/2006/relationships/tags" Target="../tags/tag507.xml"/><Relationship Id="rId8" Type="http://schemas.openxmlformats.org/officeDocument/2006/relationships/tags" Target="../tags/tag439.xml"/><Relationship Id="rId79" Type="http://schemas.openxmlformats.org/officeDocument/2006/relationships/tags" Target="../tags/tag506.xml"/><Relationship Id="rId78" Type="http://schemas.openxmlformats.org/officeDocument/2006/relationships/tags" Target="../tags/tag505.xml"/><Relationship Id="rId77" Type="http://schemas.openxmlformats.org/officeDocument/2006/relationships/tags" Target="../tags/tag504.xml"/><Relationship Id="rId76" Type="http://schemas.openxmlformats.org/officeDocument/2006/relationships/tags" Target="../tags/tag503.xml"/><Relationship Id="rId75" Type="http://schemas.openxmlformats.org/officeDocument/2006/relationships/tags" Target="../tags/tag502.xml"/><Relationship Id="rId74" Type="http://schemas.openxmlformats.org/officeDocument/2006/relationships/tags" Target="../tags/tag501.xml"/><Relationship Id="rId73" Type="http://schemas.openxmlformats.org/officeDocument/2006/relationships/tags" Target="../tags/tag500.xml"/><Relationship Id="rId72" Type="http://schemas.openxmlformats.org/officeDocument/2006/relationships/tags" Target="../tags/tag499.xml"/><Relationship Id="rId71" Type="http://schemas.openxmlformats.org/officeDocument/2006/relationships/tags" Target="../tags/tag498.xml"/><Relationship Id="rId70" Type="http://schemas.openxmlformats.org/officeDocument/2006/relationships/tags" Target="../tags/tag497.xml"/><Relationship Id="rId7" Type="http://schemas.openxmlformats.org/officeDocument/2006/relationships/tags" Target="../tags/tag438.xml"/><Relationship Id="rId69" Type="http://schemas.openxmlformats.org/officeDocument/2006/relationships/tags" Target="../tags/tag496.xml"/><Relationship Id="rId68" Type="http://schemas.openxmlformats.org/officeDocument/2006/relationships/tags" Target="../tags/tag495.xml"/><Relationship Id="rId67" Type="http://schemas.openxmlformats.org/officeDocument/2006/relationships/tags" Target="../tags/tag494.xml"/><Relationship Id="rId66" Type="http://schemas.openxmlformats.org/officeDocument/2006/relationships/tags" Target="../tags/tag493.xml"/><Relationship Id="rId65" Type="http://schemas.openxmlformats.org/officeDocument/2006/relationships/tags" Target="../tags/tag492.xml"/><Relationship Id="rId64" Type="http://schemas.openxmlformats.org/officeDocument/2006/relationships/tags" Target="../tags/tag491.xml"/><Relationship Id="rId63" Type="http://schemas.openxmlformats.org/officeDocument/2006/relationships/tags" Target="../tags/tag490.xml"/><Relationship Id="rId62" Type="http://schemas.openxmlformats.org/officeDocument/2006/relationships/tags" Target="../tags/tag489.xml"/><Relationship Id="rId61" Type="http://schemas.openxmlformats.org/officeDocument/2006/relationships/tags" Target="../tags/tag488.xml"/><Relationship Id="rId60" Type="http://schemas.openxmlformats.org/officeDocument/2006/relationships/tags" Target="../tags/tag487.xml"/><Relationship Id="rId6" Type="http://schemas.openxmlformats.org/officeDocument/2006/relationships/tags" Target="../tags/tag437.xml"/><Relationship Id="rId59" Type="http://schemas.openxmlformats.org/officeDocument/2006/relationships/tags" Target="../tags/tag486.xml"/><Relationship Id="rId58" Type="http://schemas.openxmlformats.org/officeDocument/2006/relationships/tags" Target="../tags/tag485.xml"/><Relationship Id="rId57" Type="http://schemas.openxmlformats.org/officeDocument/2006/relationships/tags" Target="../tags/tag484.xml"/><Relationship Id="rId56" Type="http://schemas.openxmlformats.org/officeDocument/2006/relationships/tags" Target="../tags/tag483.xml"/><Relationship Id="rId55" Type="http://schemas.openxmlformats.org/officeDocument/2006/relationships/tags" Target="../tags/tag482.xml"/><Relationship Id="rId54" Type="http://schemas.openxmlformats.org/officeDocument/2006/relationships/tags" Target="../tags/tag481.xml"/><Relationship Id="rId53" Type="http://schemas.openxmlformats.org/officeDocument/2006/relationships/tags" Target="../tags/tag480.xml"/><Relationship Id="rId52" Type="http://schemas.openxmlformats.org/officeDocument/2006/relationships/tags" Target="../tags/tag479.xml"/><Relationship Id="rId51" Type="http://schemas.openxmlformats.org/officeDocument/2006/relationships/tags" Target="../tags/tag478.xml"/><Relationship Id="rId50" Type="http://schemas.openxmlformats.org/officeDocument/2006/relationships/tags" Target="../tags/tag477.xml"/><Relationship Id="rId5" Type="http://schemas.openxmlformats.org/officeDocument/2006/relationships/image" Target="../media/image30.svg"/><Relationship Id="rId49" Type="http://schemas.openxmlformats.org/officeDocument/2006/relationships/tags" Target="../tags/tag476.xml"/><Relationship Id="rId48" Type="http://schemas.openxmlformats.org/officeDocument/2006/relationships/tags" Target="../tags/tag475.xml"/><Relationship Id="rId47" Type="http://schemas.openxmlformats.org/officeDocument/2006/relationships/tags" Target="../tags/tag474.xml"/><Relationship Id="rId46" Type="http://schemas.openxmlformats.org/officeDocument/2006/relationships/tags" Target="../tags/tag473.xml"/><Relationship Id="rId45" Type="http://schemas.openxmlformats.org/officeDocument/2006/relationships/tags" Target="../tags/tag472.xml"/><Relationship Id="rId44" Type="http://schemas.openxmlformats.org/officeDocument/2006/relationships/tags" Target="../tags/tag471.xml"/><Relationship Id="rId43" Type="http://schemas.openxmlformats.org/officeDocument/2006/relationships/tags" Target="../tags/tag470.xml"/><Relationship Id="rId42" Type="http://schemas.openxmlformats.org/officeDocument/2006/relationships/tags" Target="../tags/tag469.xml"/><Relationship Id="rId41" Type="http://schemas.openxmlformats.org/officeDocument/2006/relationships/tags" Target="../tags/tag468.xml"/><Relationship Id="rId40" Type="http://schemas.openxmlformats.org/officeDocument/2006/relationships/tags" Target="../tags/tag467.xml"/><Relationship Id="rId4" Type="http://schemas.openxmlformats.org/officeDocument/2006/relationships/image" Target="../media/image29.png"/><Relationship Id="rId39" Type="http://schemas.openxmlformats.org/officeDocument/2006/relationships/tags" Target="../tags/tag466.xml"/><Relationship Id="rId38" Type="http://schemas.openxmlformats.org/officeDocument/2006/relationships/tags" Target="../tags/tag465.xml"/><Relationship Id="rId37" Type="http://schemas.openxmlformats.org/officeDocument/2006/relationships/tags" Target="../tags/tag464.xml"/><Relationship Id="rId36" Type="http://schemas.openxmlformats.org/officeDocument/2006/relationships/tags" Target="../tags/tag463.xml"/><Relationship Id="rId35" Type="http://schemas.openxmlformats.org/officeDocument/2006/relationships/tags" Target="../tags/tag462.xml"/><Relationship Id="rId34" Type="http://schemas.openxmlformats.org/officeDocument/2006/relationships/tags" Target="../tags/tag461.xml"/><Relationship Id="rId33" Type="http://schemas.openxmlformats.org/officeDocument/2006/relationships/tags" Target="../tags/tag460.xml"/><Relationship Id="rId32" Type="http://schemas.openxmlformats.org/officeDocument/2006/relationships/tags" Target="../tags/tag459.xml"/><Relationship Id="rId31" Type="http://schemas.openxmlformats.org/officeDocument/2006/relationships/tags" Target="../tags/tag458.xml"/><Relationship Id="rId30" Type="http://schemas.openxmlformats.org/officeDocument/2006/relationships/tags" Target="../tags/tag457.xml"/><Relationship Id="rId3" Type="http://schemas.openxmlformats.org/officeDocument/2006/relationships/tags" Target="../tags/tag436.xml"/><Relationship Id="rId29" Type="http://schemas.openxmlformats.org/officeDocument/2006/relationships/tags" Target="../tags/tag456.xml"/><Relationship Id="rId28" Type="http://schemas.openxmlformats.org/officeDocument/2006/relationships/tags" Target="../tags/tag455.xml"/><Relationship Id="rId27" Type="http://schemas.openxmlformats.org/officeDocument/2006/relationships/tags" Target="../tags/tag454.xml"/><Relationship Id="rId26" Type="http://schemas.openxmlformats.org/officeDocument/2006/relationships/tags" Target="../tags/tag453.xml"/><Relationship Id="rId25" Type="http://schemas.openxmlformats.org/officeDocument/2006/relationships/tags" Target="../tags/tag452.xml"/><Relationship Id="rId24" Type="http://schemas.openxmlformats.org/officeDocument/2006/relationships/image" Target="../media/image34.svg"/><Relationship Id="rId23" Type="http://schemas.openxmlformats.org/officeDocument/2006/relationships/image" Target="../media/image33.png"/><Relationship Id="rId22" Type="http://schemas.openxmlformats.org/officeDocument/2006/relationships/tags" Target="../tags/tag451.xml"/><Relationship Id="rId21" Type="http://schemas.openxmlformats.org/officeDocument/2006/relationships/tags" Target="../tags/tag450.xml"/><Relationship Id="rId20" Type="http://schemas.openxmlformats.org/officeDocument/2006/relationships/tags" Target="../tags/tag449.xml"/><Relationship Id="rId2" Type="http://schemas.openxmlformats.org/officeDocument/2006/relationships/tags" Target="../tags/tag435.xml"/><Relationship Id="rId19" Type="http://schemas.openxmlformats.org/officeDocument/2006/relationships/tags" Target="../tags/tag448.xml"/><Relationship Id="rId18" Type="http://schemas.openxmlformats.org/officeDocument/2006/relationships/image" Target="../media/image32.svg"/><Relationship Id="rId17" Type="http://schemas.openxmlformats.org/officeDocument/2006/relationships/image" Target="../media/image31.png"/><Relationship Id="rId16" Type="http://schemas.openxmlformats.org/officeDocument/2006/relationships/tags" Target="../tags/tag447.xml"/><Relationship Id="rId15" Type="http://schemas.openxmlformats.org/officeDocument/2006/relationships/tags" Target="../tags/tag446.xml"/><Relationship Id="rId14" Type="http://schemas.openxmlformats.org/officeDocument/2006/relationships/tags" Target="../tags/tag445.xml"/><Relationship Id="rId13" Type="http://schemas.openxmlformats.org/officeDocument/2006/relationships/tags" Target="../tags/tag444.xml"/><Relationship Id="rId12" Type="http://schemas.openxmlformats.org/officeDocument/2006/relationships/tags" Target="../tags/tag443.xml"/><Relationship Id="rId11" Type="http://schemas.openxmlformats.org/officeDocument/2006/relationships/tags" Target="../tags/tag442.xml"/><Relationship Id="rId10" Type="http://schemas.openxmlformats.org/officeDocument/2006/relationships/tags" Target="../tags/tag441.xml"/><Relationship Id="rId1" Type="http://schemas.openxmlformats.org/officeDocument/2006/relationships/tags" Target="../tags/tag434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524.xml"/><Relationship Id="rId8" Type="http://schemas.openxmlformats.org/officeDocument/2006/relationships/tags" Target="../tags/tag523.xml"/><Relationship Id="rId7" Type="http://schemas.openxmlformats.org/officeDocument/2006/relationships/tags" Target="../tags/tag522.xml"/><Relationship Id="rId63" Type="http://schemas.openxmlformats.org/officeDocument/2006/relationships/slideLayout" Target="../slideLayouts/slideLayout6.xml"/><Relationship Id="rId62" Type="http://schemas.openxmlformats.org/officeDocument/2006/relationships/image" Target="../media/image35.jpeg"/><Relationship Id="rId61" Type="http://schemas.openxmlformats.org/officeDocument/2006/relationships/tags" Target="../tags/tag576.xml"/><Relationship Id="rId60" Type="http://schemas.openxmlformats.org/officeDocument/2006/relationships/tags" Target="../tags/tag575.xml"/><Relationship Id="rId6" Type="http://schemas.openxmlformats.org/officeDocument/2006/relationships/tags" Target="../tags/tag521.xml"/><Relationship Id="rId59" Type="http://schemas.openxmlformats.org/officeDocument/2006/relationships/tags" Target="../tags/tag574.xml"/><Relationship Id="rId58" Type="http://schemas.openxmlformats.org/officeDocument/2006/relationships/tags" Target="../tags/tag573.xml"/><Relationship Id="rId57" Type="http://schemas.openxmlformats.org/officeDocument/2006/relationships/tags" Target="../tags/tag572.xml"/><Relationship Id="rId56" Type="http://schemas.openxmlformats.org/officeDocument/2006/relationships/tags" Target="../tags/tag571.xml"/><Relationship Id="rId55" Type="http://schemas.openxmlformats.org/officeDocument/2006/relationships/tags" Target="../tags/tag570.xml"/><Relationship Id="rId54" Type="http://schemas.openxmlformats.org/officeDocument/2006/relationships/tags" Target="../tags/tag569.xml"/><Relationship Id="rId53" Type="http://schemas.openxmlformats.org/officeDocument/2006/relationships/tags" Target="../tags/tag568.xml"/><Relationship Id="rId52" Type="http://schemas.openxmlformats.org/officeDocument/2006/relationships/tags" Target="../tags/tag567.xml"/><Relationship Id="rId51" Type="http://schemas.openxmlformats.org/officeDocument/2006/relationships/tags" Target="../tags/tag566.xml"/><Relationship Id="rId50" Type="http://schemas.openxmlformats.org/officeDocument/2006/relationships/tags" Target="../tags/tag565.xml"/><Relationship Id="rId5" Type="http://schemas.openxmlformats.org/officeDocument/2006/relationships/tags" Target="../tags/tag520.xml"/><Relationship Id="rId49" Type="http://schemas.openxmlformats.org/officeDocument/2006/relationships/tags" Target="../tags/tag564.xml"/><Relationship Id="rId48" Type="http://schemas.openxmlformats.org/officeDocument/2006/relationships/tags" Target="../tags/tag563.xml"/><Relationship Id="rId47" Type="http://schemas.openxmlformats.org/officeDocument/2006/relationships/tags" Target="../tags/tag562.xml"/><Relationship Id="rId46" Type="http://schemas.openxmlformats.org/officeDocument/2006/relationships/tags" Target="../tags/tag561.xml"/><Relationship Id="rId45" Type="http://schemas.openxmlformats.org/officeDocument/2006/relationships/tags" Target="../tags/tag560.xml"/><Relationship Id="rId44" Type="http://schemas.openxmlformats.org/officeDocument/2006/relationships/tags" Target="../tags/tag559.xml"/><Relationship Id="rId43" Type="http://schemas.openxmlformats.org/officeDocument/2006/relationships/tags" Target="../tags/tag558.xml"/><Relationship Id="rId42" Type="http://schemas.openxmlformats.org/officeDocument/2006/relationships/tags" Target="../tags/tag557.xml"/><Relationship Id="rId41" Type="http://schemas.openxmlformats.org/officeDocument/2006/relationships/tags" Target="../tags/tag556.xml"/><Relationship Id="rId40" Type="http://schemas.openxmlformats.org/officeDocument/2006/relationships/tags" Target="../tags/tag555.xml"/><Relationship Id="rId4" Type="http://schemas.openxmlformats.org/officeDocument/2006/relationships/tags" Target="../tags/tag519.xml"/><Relationship Id="rId39" Type="http://schemas.openxmlformats.org/officeDocument/2006/relationships/tags" Target="../tags/tag554.xml"/><Relationship Id="rId38" Type="http://schemas.openxmlformats.org/officeDocument/2006/relationships/tags" Target="../tags/tag553.xml"/><Relationship Id="rId37" Type="http://schemas.openxmlformats.org/officeDocument/2006/relationships/tags" Target="../tags/tag552.xml"/><Relationship Id="rId36" Type="http://schemas.openxmlformats.org/officeDocument/2006/relationships/tags" Target="../tags/tag551.xml"/><Relationship Id="rId35" Type="http://schemas.openxmlformats.org/officeDocument/2006/relationships/tags" Target="../tags/tag550.xml"/><Relationship Id="rId34" Type="http://schemas.openxmlformats.org/officeDocument/2006/relationships/tags" Target="../tags/tag549.xml"/><Relationship Id="rId33" Type="http://schemas.openxmlformats.org/officeDocument/2006/relationships/tags" Target="../tags/tag548.xml"/><Relationship Id="rId32" Type="http://schemas.openxmlformats.org/officeDocument/2006/relationships/tags" Target="../tags/tag547.xml"/><Relationship Id="rId31" Type="http://schemas.openxmlformats.org/officeDocument/2006/relationships/tags" Target="../tags/tag546.xml"/><Relationship Id="rId30" Type="http://schemas.openxmlformats.org/officeDocument/2006/relationships/tags" Target="../tags/tag545.xml"/><Relationship Id="rId3" Type="http://schemas.openxmlformats.org/officeDocument/2006/relationships/tags" Target="../tags/tag518.xml"/><Relationship Id="rId29" Type="http://schemas.openxmlformats.org/officeDocument/2006/relationships/tags" Target="../tags/tag544.xml"/><Relationship Id="rId28" Type="http://schemas.openxmlformats.org/officeDocument/2006/relationships/tags" Target="../tags/tag543.xml"/><Relationship Id="rId27" Type="http://schemas.openxmlformats.org/officeDocument/2006/relationships/tags" Target="../tags/tag542.xml"/><Relationship Id="rId26" Type="http://schemas.openxmlformats.org/officeDocument/2006/relationships/tags" Target="../tags/tag541.xml"/><Relationship Id="rId25" Type="http://schemas.openxmlformats.org/officeDocument/2006/relationships/tags" Target="../tags/tag540.xml"/><Relationship Id="rId24" Type="http://schemas.openxmlformats.org/officeDocument/2006/relationships/tags" Target="../tags/tag539.xml"/><Relationship Id="rId23" Type="http://schemas.openxmlformats.org/officeDocument/2006/relationships/tags" Target="../tags/tag538.xml"/><Relationship Id="rId22" Type="http://schemas.openxmlformats.org/officeDocument/2006/relationships/tags" Target="../tags/tag537.xml"/><Relationship Id="rId21" Type="http://schemas.openxmlformats.org/officeDocument/2006/relationships/tags" Target="../tags/tag536.xml"/><Relationship Id="rId20" Type="http://schemas.openxmlformats.org/officeDocument/2006/relationships/tags" Target="../tags/tag535.xml"/><Relationship Id="rId2" Type="http://schemas.openxmlformats.org/officeDocument/2006/relationships/tags" Target="../tags/tag517.xml"/><Relationship Id="rId19" Type="http://schemas.openxmlformats.org/officeDocument/2006/relationships/tags" Target="../tags/tag534.xml"/><Relationship Id="rId18" Type="http://schemas.openxmlformats.org/officeDocument/2006/relationships/tags" Target="../tags/tag533.xml"/><Relationship Id="rId17" Type="http://schemas.openxmlformats.org/officeDocument/2006/relationships/tags" Target="../tags/tag532.xml"/><Relationship Id="rId16" Type="http://schemas.openxmlformats.org/officeDocument/2006/relationships/tags" Target="../tags/tag531.xml"/><Relationship Id="rId15" Type="http://schemas.openxmlformats.org/officeDocument/2006/relationships/tags" Target="../tags/tag530.xml"/><Relationship Id="rId14" Type="http://schemas.openxmlformats.org/officeDocument/2006/relationships/tags" Target="../tags/tag529.xml"/><Relationship Id="rId13" Type="http://schemas.openxmlformats.org/officeDocument/2006/relationships/tags" Target="../tags/tag528.xml"/><Relationship Id="rId12" Type="http://schemas.openxmlformats.org/officeDocument/2006/relationships/tags" Target="../tags/tag527.xml"/><Relationship Id="rId11" Type="http://schemas.openxmlformats.org/officeDocument/2006/relationships/tags" Target="../tags/tag526.xml"/><Relationship Id="rId10" Type="http://schemas.openxmlformats.org/officeDocument/2006/relationships/tags" Target="../tags/tag525.xml"/><Relationship Id="rId1" Type="http://schemas.openxmlformats.org/officeDocument/2006/relationships/tags" Target="../tags/tag516.xml"/></Relationships>
</file>

<file path=ppt/slides/_rels/slide16.xml.rels><?xml version="1.0" encoding="UTF-8" standalone="yes"?>
<Relationships xmlns="http://schemas.openxmlformats.org/package/2006/relationships"><Relationship Id="rId99" Type="http://schemas.openxmlformats.org/officeDocument/2006/relationships/tags" Target="../tags/tag673.xml"/><Relationship Id="rId98" Type="http://schemas.openxmlformats.org/officeDocument/2006/relationships/tags" Target="../tags/tag672.xml"/><Relationship Id="rId97" Type="http://schemas.openxmlformats.org/officeDocument/2006/relationships/tags" Target="../tags/tag671.xml"/><Relationship Id="rId96" Type="http://schemas.openxmlformats.org/officeDocument/2006/relationships/tags" Target="../tags/tag670.xml"/><Relationship Id="rId95" Type="http://schemas.openxmlformats.org/officeDocument/2006/relationships/tags" Target="../tags/tag669.xml"/><Relationship Id="rId94" Type="http://schemas.openxmlformats.org/officeDocument/2006/relationships/tags" Target="../tags/tag668.xml"/><Relationship Id="rId93" Type="http://schemas.openxmlformats.org/officeDocument/2006/relationships/tags" Target="../tags/tag667.xml"/><Relationship Id="rId92" Type="http://schemas.openxmlformats.org/officeDocument/2006/relationships/tags" Target="../tags/tag666.xml"/><Relationship Id="rId91" Type="http://schemas.openxmlformats.org/officeDocument/2006/relationships/tags" Target="../tags/tag665.xml"/><Relationship Id="rId90" Type="http://schemas.openxmlformats.org/officeDocument/2006/relationships/tags" Target="../tags/tag664.xml"/><Relationship Id="rId9" Type="http://schemas.openxmlformats.org/officeDocument/2006/relationships/tags" Target="../tags/tag585.xml"/><Relationship Id="rId89" Type="http://schemas.openxmlformats.org/officeDocument/2006/relationships/tags" Target="../tags/tag663.xml"/><Relationship Id="rId88" Type="http://schemas.openxmlformats.org/officeDocument/2006/relationships/tags" Target="../tags/tag662.xml"/><Relationship Id="rId87" Type="http://schemas.openxmlformats.org/officeDocument/2006/relationships/tags" Target="../tags/tag661.xml"/><Relationship Id="rId86" Type="http://schemas.openxmlformats.org/officeDocument/2006/relationships/tags" Target="../tags/tag660.xml"/><Relationship Id="rId85" Type="http://schemas.openxmlformats.org/officeDocument/2006/relationships/tags" Target="../tags/tag659.xml"/><Relationship Id="rId84" Type="http://schemas.openxmlformats.org/officeDocument/2006/relationships/tags" Target="../tags/tag658.xml"/><Relationship Id="rId83" Type="http://schemas.openxmlformats.org/officeDocument/2006/relationships/tags" Target="../tags/tag657.xml"/><Relationship Id="rId82" Type="http://schemas.openxmlformats.org/officeDocument/2006/relationships/tags" Target="../tags/tag656.xml"/><Relationship Id="rId81" Type="http://schemas.openxmlformats.org/officeDocument/2006/relationships/tags" Target="../tags/tag655.xml"/><Relationship Id="rId80" Type="http://schemas.openxmlformats.org/officeDocument/2006/relationships/tags" Target="../tags/tag654.xml"/><Relationship Id="rId8" Type="http://schemas.openxmlformats.org/officeDocument/2006/relationships/tags" Target="../tags/tag584.xml"/><Relationship Id="rId79" Type="http://schemas.openxmlformats.org/officeDocument/2006/relationships/tags" Target="../tags/tag653.xml"/><Relationship Id="rId78" Type="http://schemas.openxmlformats.org/officeDocument/2006/relationships/tags" Target="../tags/tag652.xml"/><Relationship Id="rId77" Type="http://schemas.openxmlformats.org/officeDocument/2006/relationships/tags" Target="../tags/tag651.xml"/><Relationship Id="rId76" Type="http://schemas.openxmlformats.org/officeDocument/2006/relationships/tags" Target="../tags/tag650.xml"/><Relationship Id="rId75" Type="http://schemas.openxmlformats.org/officeDocument/2006/relationships/tags" Target="../tags/tag649.xml"/><Relationship Id="rId74" Type="http://schemas.openxmlformats.org/officeDocument/2006/relationships/tags" Target="../tags/tag648.xml"/><Relationship Id="rId73" Type="http://schemas.openxmlformats.org/officeDocument/2006/relationships/tags" Target="../tags/tag647.xml"/><Relationship Id="rId72" Type="http://schemas.openxmlformats.org/officeDocument/2006/relationships/tags" Target="../tags/tag646.xml"/><Relationship Id="rId71" Type="http://schemas.openxmlformats.org/officeDocument/2006/relationships/tags" Target="../tags/tag645.xml"/><Relationship Id="rId70" Type="http://schemas.openxmlformats.org/officeDocument/2006/relationships/tags" Target="../tags/tag644.xml"/><Relationship Id="rId7" Type="http://schemas.openxmlformats.org/officeDocument/2006/relationships/tags" Target="../tags/tag583.xml"/><Relationship Id="rId69" Type="http://schemas.openxmlformats.org/officeDocument/2006/relationships/tags" Target="../tags/tag643.xml"/><Relationship Id="rId68" Type="http://schemas.openxmlformats.org/officeDocument/2006/relationships/tags" Target="../tags/tag642.xml"/><Relationship Id="rId67" Type="http://schemas.openxmlformats.org/officeDocument/2006/relationships/tags" Target="../tags/tag641.xml"/><Relationship Id="rId66" Type="http://schemas.openxmlformats.org/officeDocument/2006/relationships/tags" Target="../tags/tag640.xml"/><Relationship Id="rId65" Type="http://schemas.openxmlformats.org/officeDocument/2006/relationships/tags" Target="../tags/tag639.xml"/><Relationship Id="rId64" Type="http://schemas.openxmlformats.org/officeDocument/2006/relationships/tags" Target="../tags/tag638.xml"/><Relationship Id="rId63" Type="http://schemas.openxmlformats.org/officeDocument/2006/relationships/tags" Target="../tags/tag637.xml"/><Relationship Id="rId62" Type="http://schemas.openxmlformats.org/officeDocument/2006/relationships/tags" Target="../tags/tag636.xml"/><Relationship Id="rId61" Type="http://schemas.openxmlformats.org/officeDocument/2006/relationships/tags" Target="../tags/tag635.xml"/><Relationship Id="rId60" Type="http://schemas.openxmlformats.org/officeDocument/2006/relationships/tags" Target="../tags/tag634.xml"/><Relationship Id="rId6" Type="http://schemas.openxmlformats.org/officeDocument/2006/relationships/tags" Target="../tags/tag582.xml"/><Relationship Id="rId59" Type="http://schemas.openxmlformats.org/officeDocument/2006/relationships/tags" Target="../tags/tag633.xml"/><Relationship Id="rId58" Type="http://schemas.openxmlformats.org/officeDocument/2006/relationships/tags" Target="../tags/tag632.xml"/><Relationship Id="rId57" Type="http://schemas.openxmlformats.org/officeDocument/2006/relationships/tags" Target="../tags/tag631.xml"/><Relationship Id="rId56" Type="http://schemas.openxmlformats.org/officeDocument/2006/relationships/tags" Target="../tags/tag630.xml"/><Relationship Id="rId55" Type="http://schemas.openxmlformats.org/officeDocument/2006/relationships/tags" Target="../tags/tag629.xml"/><Relationship Id="rId54" Type="http://schemas.openxmlformats.org/officeDocument/2006/relationships/tags" Target="../tags/tag628.xml"/><Relationship Id="rId53" Type="http://schemas.openxmlformats.org/officeDocument/2006/relationships/tags" Target="../tags/tag627.xml"/><Relationship Id="rId52" Type="http://schemas.openxmlformats.org/officeDocument/2006/relationships/tags" Target="../tags/tag626.xml"/><Relationship Id="rId51" Type="http://schemas.openxmlformats.org/officeDocument/2006/relationships/tags" Target="../tags/tag625.xml"/><Relationship Id="rId50" Type="http://schemas.openxmlformats.org/officeDocument/2006/relationships/tags" Target="../tags/tag624.xml"/><Relationship Id="rId5" Type="http://schemas.openxmlformats.org/officeDocument/2006/relationships/tags" Target="../tags/tag581.xml"/><Relationship Id="rId49" Type="http://schemas.openxmlformats.org/officeDocument/2006/relationships/tags" Target="../tags/tag623.xml"/><Relationship Id="rId48" Type="http://schemas.openxmlformats.org/officeDocument/2006/relationships/tags" Target="../tags/tag622.xml"/><Relationship Id="rId47" Type="http://schemas.openxmlformats.org/officeDocument/2006/relationships/tags" Target="../tags/tag621.xml"/><Relationship Id="rId46" Type="http://schemas.openxmlformats.org/officeDocument/2006/relationships/tags" Target="../tags/tag620.xml"/><Relationship Id="rId45" Type="http://schemas.openxmlformats.org/officeDocument/2006/relationships/tags" Target="../tags/tag619.xml"/><Relationship Id="rId44" Type="http://schemas.openxmlformats.org/officeDocument/2006/relationships/tags" Target="../tags/tag618.xml"/><Relationship Id="rId43" Type="http://schemas.openxmlformats.org/officeDocument/2006/relationships/tags" Target="../tags/tag617.xml"/><Relationship Id="rId42" Type="http://schemas.openxmlformats.org/officeDocument/2006/relationships/tags" Target="../tags/tag616.xml"/><Relationship Id="rId41" Type="http://schemas.openxmlformats.org/officeDocument/2006/relationships/tags" Target="../tags/tag615.xml"/><Relationship Id="rId40" Type="http://schemas.openxmlformats.org/officeDocument/2006/relationships/tags" Target="../tags/tag614.xml"/><Relationship Id="rId4" Type="http://schemas.openxmlformats.org/officeDocument/2006/relationships/tags" Target="../tags/tag580.xml"/><Relationship Id="rId39" Type="http://schemas.openxmlformats.org/officeDocument/2006/relationships/tags" Target="../tags/tag613.xml"/><Relationship Id="rId38" Type="http://schemas.openxmlformats.org/officeDocument/2006/relationships/tags" Target="../tags/tag612.xml"/><Relationship Id="rId37" Type="http://schemas.openxmlformats.org/officeDocument/2006/relationships/tags" Target="../tags/tag611.xml"/><Relationship Id="rId36" Type="http://schemas.openxmlformats.org/officeDocument/2006/relationships/tags" Target="../tags/tag610.xml"/><Relationship Id="rId35" Type="http://schemas.openxmlformats.org/officeDocument/2006/relationships/tags" Target="../tags/tag609.xml"/><Relationship Id="rId34" Type="http://schemas.openxmlformats.org/officeDocument/2006/relationships/tags" Target="../tags/tag608.xml"/><Relationship Id="rId33" Type="http://schemas.openxmlformats.org/officeDocument/2006/relationships/tags" Target="../tags/tag607.xml"/><Relationship Id="rId32" Type="http://schemas.openxmlformats.org/officeDocument/2006/relationships/tags" Target="../tags/tag606.xml"/><Relationship Id="rId31" Type="http://schemas.openxmlformats.org/officeDocument/2006/relationships/tags" Target="../tags/tag605.xml"/><Relationship Id="rId30" Type="http://schemas.openxmlformats.org/officeDocument/2006/relationships/tags" Target="../tags/tag604.xml"/><Relationship Id="rId3" Type="http://schemas.openxmlformats.org/officeDocument/2006/relationships/tags" Target="../tags/tag579.xml"/><Relationship Id="rId29" Type="http://schemas.openxmlformats.org/officeDocument/2006/relationships/tags" Target="../tags/tag603.xml"/><Relationship Id="rId28" Type="http://schemas.openxmlformats.org/officeDocument/2006/relationships/tags" Target="../tags/tag602.xml"/><Relationship Id="rId27" Type="http://schemas.openxmlformats.org/officeDocument/2006/relationships/tags" Target="../tags/tag601.xml"/><Relationship Id="rId26" Type="http://schemas.openxmlformats.org/officeDocument/2006/relationships/tags" Target="../tags/tag600.xml"/><Relationship Id="rId25" Type="http://schemas.openxmlformats.org/officeDocument/2006/relationships/tags" Target="../tags/tag599.xml"/><Relationship Id="rId24" Type="http://schemas.openxmlformats.org/officeDocument/2006/relationships/tags" Target="../tags/tag598.xml"/><Relationship Id="rId23" Type="http://schemas.openxmlformats.org/officeDocument/2006/relationships/tags" Target="../tags/tag597.xml"/><Relationship Id="rId22" Type="http://schemas.openxmlformats.org/officeDocument/2006/relationships/tags" Target="../tags/tag596.xml"/><Relationship Id="rId21" Type="http://schemas.openxmlformats.org/officeDocument/2006/relationships/tags" Target="../tags/tag595.xml"/><Relationship Id="rId20" Type="http://schemas.openxmlformats.org/officeDocument/2006/relationships/tags" Target="../tags/tag594.xml"/><Relationship Id="rId2" Type="http://schemas.openxmlformats.org/officeDocument/2006/relationships/tags" Target="../tags/tag578.xml"/><Relationship Id="rId19" Type="http://schemas.openxmlformats.org/officeDocument/2006/relationships/tags" Target="../tags/tag593.xml"/><Relationship Id="rId18" Type="http://schemas.openxmlformats.org/officeDocument/2006/relationships/tags" Target="../tags/tag592.xml"/><Relationship Id="rId17" Type="http://schemas.openxmlformats.org/officeDocument/2006/relationships/image" Target="../media/image37.svg"/><Relationship Id="rId16" Type="http://schemas.openxmlformats.org/officeDocument/2006/relationships/image" Target="../media/image36.png"/><Relationship Id="rId15" Type="http://schemas.openxmlformats.org/officeDocument/2006/relationships/tags" Target="../tags/tag591.xml"/><Relationship Id="rId14" Type="http://schemas.openxmlformats.org/officeDocument/2006/relationships/tags" Target="../tags/tag590.xml"/><Relationship Id="rId13" Type="http://schemas.openxmlformats.org/officeDocument/2006/relationships/tags" Target="../tags/tag589.xml"/><Relationship Id="rId12" Type="http://schemas.openxmlformats.org/officeDocument/2006/relationships/tags" Target="../tags/tag588.xml"/><Relationship Id="rId11" Type="http://schemas.openxmlformats.org/officeDocument/2006/relationships/tags" Target="../tags/tag587.xml"/><Relationship Id="rId100" Type="http://schemas.openxmlformats.org/officeDocument/2006/relationships/slideLayout" Target="../slideLayouts/slideLayout6.xml"/><Relationship Id="rId10" Type="http://schemas.openxmlformats.org/officeDocument/2006/relationships/tags" Target="../tags/tag586.xml"/><Relationship Id="rId1" Type="http://schemas.openxmlformats.org/officeDocument/2006/relationships/tags" Target="../tags/tag577.xml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0.xml"/><Relationship Id="rId3" Type="http://schemas.openxmlformats.org/officeDocument/2006/relationships/tags" Target="../tags/tag676.xml"/><Relationship Id="rId2" Type="http://schemas.openxmlformats.org/officeDocument/2006/relationships/tags" Target="../tags/tag675.xml"/><Relationship Id="rId1" Type="http://schemas.openxmlformats.org/officeDocument/2006/relationships/tags" Target="../tags/tag674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684.xml"/><Relationship Id="rId8" Type="http://schemas.openxmlformats.org/officeDocument/2006/relationships/tags" Target="../tags/tag683.xml"/><Relationship Id="rId7" Type="http://schemas.openxmlformats.org/officeDocument/2006/relationships/image" Target="../media/image38.png"/><Relationship Id="rId6" Type="http://schemas.openxmlformats.org/officeDocument/2006/relationships/tags" Target="../tags/tag682.xml"/><Relationship Id="rId5" Type="http://schemas.openxmlformats.org/officeDocument/2006/relationships/tags" Target="../tags/tag681.xml"/><Relationship Id="rId42" Type="http://schemas.openxmlformats.org/officeDocument/2006/relationships/notesSlide" Target="../notesSlides/notesSlide1.xml"/><Relationship Id="rId41" Type="http://schemas.openxmlformats.org/officeDocument/2006/relationships/slideLayout" Target="../slideLayouts/slideLayout6.xml"/><Relationship Id="rId40" Type="http://schemas.openxmlformats.org/officeDocument/2006/relationships/tags" Target="../tags/tag713.xml"/><Relationship Id="rId4" Type="http://schemas.openxmlformats.org/officeDocument/2006/relationships/tags" Target="../tags/tag680.xml"/><Relationship Id="rId39" Type="http://schemas.openxmlformats.org/officeDocument/2006/relationships/tags" Target="../tags/tag712.xml"/><Relationship Id="rId38" Type="http://schemas.openxmlformats.org/officeDocument/2006/relationships/tags" Target="../tags/tag711.xml"/><Relationship Id="rId37" Type="http://schemas.openxmlformats.org/officeDocument/2006/relationships/tags" Target="../tags/tag710.xml"/><Relationship Id="rId36" Type="http://schemas.openxmlformats.org/officeDocument/2006/relationships/tags" Target="../tags/tag709.xml"/><Relationship Id="rId35" Type="http://schemas.openxmlformats.org/officeDocument/2006/relationships/tags" Target="../tags/tag708.xml"/><Relationship Id="rId34" Type="http://schemas.openxmlformats.org/officeDocument/2006/relationships/tags" Target="../tags/tag707.xml"/><Relationship Id="rId33" Type="http://schemas.openxmlformats.org/officeDocument/2006/relationships/tags" Target="../tags/tag706.xml"/><Relationship Id="rId32" Type="http://schemas.openxmlformats.org/officeDocument/2006/relationships/tags" Target="../tags/tag705.xml"/><Relationship Id="rId31" Type="http://schemas.openxmlformats.org/officeDocument/2006/relationships/image" Target="../media/image40.png"/><Relationship Id="rId30" Type="http://schemas.openxmlformats.org/officeDocument/2006/relationships/tags" Target="../tags/tag704.xml"/><Relationship Id="rId3" Type="http://schemas.openxmlformats.org/officeDocument/2006/relationships/tags" Target="../tags/tag679.xml"/><Relationship Id="rId29" Type="http://schemas.openxmlformats.org/officeDocument/2006/relationships/tags" Target="../tags/tag703.xml"/><Relationship Id="rId28" Type="http://schemas.openxmlformats.org/officeDocument/2006/relationships/tags" Target="../tags/tag702.xml"/><Relationship Id="rId27" Type="http://schemas.openxmlformats.org/officeDocument/2006/relationships/tags" Target="../tags/tag701.xml"/><Relationship Id="rId26" Type="http://schemas.openxmlformats.org/officeDocument/2006/relationships/tags" Target="../tags/tag700.xml"/><Relationship Id="rId25" Type="http://schemas.openxmlformats.org/officeDocument/2006/relationships/tags" Target="../tags/tag699.xml"/><Relationship Id="rId24" Type="http://schemas.openxmlformats.org/officeDocument/2006/relationships/tags" Target="../tags/tag698.xml"/><Relationship Id="rId23" Type="http://schemas.openxmlformats.org/officeDocument/2006/relationships/tags" Target="../tags/tag697.xml"/><Relationship Id="rId22" Type="http://schemas.openxmlformats.org/officeDocument/2006/relationships/tags" Target="../tags/tag696.xml"/><Relationship Id="rId21" Type="http://schemas.openxmlformats.org/officeDocument/2006/relationships/tags" Target="../tags/tag695.xml"/><Relationship Id="rId20" Type="http://schemas.openxmlformats.org/officeDocument/2006/relationships/tags" Target="../tags/tag694.xml"/><Relationship Id="rId2" Type="http://schemas.openxmlformats.org/officeDocument/2006/relationships/tags" Target="../tags/tag678.xml"/><Relationship Id="rId19" Type="http://schemas.openxmlformats.org/officeDocument/2006/relationships/image" Target="../media/image39.png"/><Relationship Id="rId18" Type="http://schemas.openxmlformats.org/officeDocument/2006/relationships/tags" Target="../tags/tag693.xml"/><Relationship Id="rId17" Type="http://schemas.openxmlformats.org/officeDocument/2006/relationships/tags" Target="../tags/tag692.xml"/><Relationship Id="rId16" Type="http://schemas.openxmlformats.org/officeDocument/2006/relationships/tags" Target="../tags/tag691.xml"/><Relationship Id="rId15" Type="http://schemas.openxmlformats.org/officeDocument/2006/relationships/tags" Target="../tags/tag690.xml"/><Relationship Id="rId14" Type="http://schemas.openxmlformats.org/officeDocument/2006/relationships/tags" Target="../tags/tag689.xml"/><Relationship Id="rId13" Type="http://schemas.openxmlformats.org/officeDocument/2006/relationships/tags" Target="../tags/tag688.xml"/><Relationship Id="rId12" Type="http://schemas.openxmlformats.org/officeDocument/2006/relationships/tags" Target="../tags/tag687.xml"/><Relationship Id="rId11" Type="http://schemas.openxmlformats.org/officeDocument/2006/relationships/tags" Target="../tags/tag686.xml"/><Relationship Id="rId10" Type="http://schemas.openxmlformats.org/officeDocument/2006/relationships/tags" Target="../tags/tag685.xml"/><Relationship Id="rId1" Type="http://schemas.openxmlformats.org/officeDocument/2006/relationships/tags" Target="../tags/tag677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721.xml"/><Relationship Id="rId8" Type="http://schemas.openxmlformats.org/officeDocument/2006/relationships/tags" Target="../tags/tag720.xml"/><Relationship Id="rId7" Type="http://schemas.openxmlformats.org/officeDocument/2006/relationships/tags" Target="../tags/tag719.xml"/><Relationship Id="rId6" Type="http://schemas.openxmlformats.org/officeDocument/2006/relationships/tags" Target="../tags/tag718.xml"/><Relationship Id="rId55" Type="http://schemas.openxmlformats.org/officeDocument/2006/relationships/slideLayout" Target="../slideLayouts/slideLayout6.xml"/><Relationship Id="rId54" Type="http://schemas.openxmlformats.org/officeDocument/2006/relationships/tags" Target="../tags/tag766.xml"/><Relationship Id="rId53" Type="http://schemas.openxmlformats.org/officeDocument/2006/relationships/tags" Target="../tags/tag765.xml"/><Relationship Id="rId52" Type="http://schemas.openxmlformats.org/officeDocument/2006/relationships/tags" Target="../tags/tag764.xml"/><Relationship Id="rId51" Type="http://schemas.openxmlformats.org/officeDocument/2006/relationships/tags" Target="../tags/tag763.xml"/><Relationship Id="rId50" Type="http://schemas.openxmlformats.org/officeDocument/2006/relationships/tags" Target="../tags/tag762.xml"/><Relationship Id="rId5" Type="http://schemas.openxmlformats.org/officeDocument/2006/relationships/tags" Target="../tags/tag717.xml"/><Relationship Id="rId49" Type="http://schemas.openxmlformats.org/officeDocument/2006/relationships/tags" Target="../tags/tag761.xml"/><Relationship Id="rId48" Type="http://schemas.openxmlformats.org/officeDocument/2006/relationships/tags" Target="../tags/tag760.xml"/><Relationship Id="rId47" Type="http://schemas.openxmlformats.org/officeDocument/2006/relationships/tags" Target="../tags/tag759.xml"/><Relationship Id="rId46" Type="http://schemas.openxmlformats.org/officeDocument/2006/relationships/tags" Target="../tags/tag758.xml"/><Relationship Id="rId45" Type="http://schemas.openxmlformats.org/officeDocument/2006/relationships/tags" Target="../tags/tag757.xml"/><Relationship Id="rId44" Type="http://schemas.openxmlformats.org/officeDocument/2006/relationships/tags" Target="../tags/tag756.xml"/><Relationship Id="rId43" Type="http://schemas.openxmlformats.org/officeDocument/2006/relationships/tags" Target="../tags/tag755.xml"/><Relationship Id="rId42" Type="http://schemas.openxmlformats.org/officeDocument/2006/relationships/tags" Target="../tags/tag754.xml"/><Relationship Id="rId41" Type="http://schemas.openxmlformats.org/officeDocument/2006/relationships/tags" Target="../tags/tag753.xml"/><Relationship Id="rId40" Type="http://schemas.openxmlformats.org/officeDocument/2006/relationships/tags" Target="../tags/tag752.xml"/><Relationship Id="rId4" Type="http://schemas.openxmlformats.org/officeDocument/2006/relationships/tags" Target="../tags/tag716.xml"/><Relationship Id="rId39" Type="http://schemas.openxmlformats.org/officeDocument/2006/relationships/tags" Target="../tags/tag751.xml"/><Relationship Id="rId38" Type="http://schemas.openxmlformats.org/officeDocument/2006/relationships/tags" Target="../tags/tag750.xml"/><Relationship Id="rId37" Type="http://schemas.openxmlformats.org/officeDocument/2006/relationships/tags" Target="../tags/tag749.xml"/><Relationship Id="rId36" Type="http://schemas.openxmlformats.org/officeDocument/2006/relationships/tags" Target="../tags/tag748.xml"/><Relationship Id="rId35" Type="http://schemas.openxmlformats.org/officeDocument/2006/relationships/tags" Target="../tags/tag747.xml"/><Relationship Id="rId34" Type="http://schemas.openxmlformats.org/officeDocument/2006/relationships/tags" Target="../tags/tag746.xml"/><Relationship Id="rId33" Type="http://schemas.openxmlformats.org/officeDocument/2006/relationships/tags" Target="../tags/tag745.xml"/><Relationship Id="rId32" Type="http://schemas.openxmlformats.org/officeDocument/2006/relationships/tags" Target="../tags/tag744.xml"/><Relationship Id="rId31" Type="http://schemas.openxmlformats.org/officeDocument/2006/relationships/tags" Target="../tags/tag743.xml"/><Relationship Id="rId30" Type="http://schemas.openxmlformats.org/officeDocument/2006/relationships/tags" Target="../tags/tag742.xml"/><Relationship Id="rId3" Type="http://schemas.openxmlformats.org/officeDocument/2006/relationships/tags" Target="../tags/tag715.xml"/><Relationship Id="rId29" Type="http://schemas.openxmlformats.org/officeDocument/2006/relationships/tags" Target="../tags/tag741.xml"/><Relationship Id="rId28" Type="http://schemas.openxmlformats.org/officeDocument/2006/relationships/tags" Target="../tags/tag740.xml"/><Relationship Id="rId27" Type="http://schemas.openxmlformats.org/officeDocument/2006/relationships/tags" Target="../tags/tag739.xml"/><Relationship Id="rId26" Type="http://schemas.openxmlformats.org/officeDocument/2006/relationships/tags" Target="../tags/tag738.xml"/><Relationship Id="rId25" Type="http://schemas.openxmlformats.org/officeDocument/2006/relationships/tags" Target="../tags/tag737.xml"/><Relationship Id="rId24" Type="http://schemas.openxmlformats.org/officeDocument/2006/relationships/tags" Target="../tags/tag736.xml"/><Relationship Id="rId23" Type="http://schemas.openxmlformats.org/officeDocument/2006/relationships/tags" Target="../tags/tag735.xml"/><Relationship Id="rId22" Type="http://schemas.openxmlformats.org/officeDocument/2006/relationships/tags" Target="../tags/tag734.xml"/><Relationship Id="rId21" Type="http://schemas.openxmlformats.org/officeDocument/2006/relationships/tags" Target="../tags/tag733.xml"/><Relationship Id="rId20" Type="http://schemas.openxmlformats.org/officeDocument/2006/relationships/tags" Target="../tags/tag732.xml"/><Relationship Id="rId2" Type="http://schemas.openxmlformats.org/officeDocument/2006/relationships/image" Target="../media/image41.jpeg"/><Relationship Id="rId19" Type="http://schemas.openxmlformats.org/officeDocument/2006/relationships/tags" Target="../tags/tag731.xml"/><Relationship Id="rId18" Type="http://schemas.openxmlformats.org/officeDocument/2006/relationships/tags" Target="../tags/tag730.xml"/><Relationship Id="rId17" Type="http://schemas.openxmlformats.org/officeDocument/2006/relationships/tags" Target="../tags/tag729.xml"/><Relationship Id="rId16" Type="http://schemas.openxmlformats.org/officeDocument/2006/relationships/tags" Target="../tags/tag728.xml"/><Relationship Id="rId15" Type="http://schemas.openxmlformats.org/officeDocument/2006/relationships/tags" Target="../tags/tag727.xml"/><Relationship Id="rId14" Type="http://schemas.openxmlformats.org/officeDocument/2006/relationships/tags" Target="../tags/tag726.xml"/><Relationship Id="rId13" Type="http://schemas.openxmlformats.org/officeDocument/2006/relationships/tags" Target="../tags/tag725.xml"/><Relationship Id="rId12" Type="http://schemas.openxmlformats.org/officeDocument/2006/relationships/tags" Target="../tags/tag724.xml"/><Relationship Id="rId11" Type="http://schemas.openxmlformats.org/officeDocument/2006/relationships/tags" Target="../tags/tag723.xml"/><Relationship Id="rId10" Type="http://schemas.openxmlformats.org/officeDocument/2006/relationships/tags" Target="../tags/tag722.xml"/><Relationship Id="rId1" Type="http://schemas.openxmlformats.org/officeDocument/2006/relationships/tags" Target="../tags/tag714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08.xml"/><Relationship Id="rId8" Type="http://schemas.openxmlformats.org/officeDocument/2006/relationships/tags" Target="../tags/tag107.xml"/><Relationship Id="rId7" Type="http://schemas.openxmlformats.org/officeDocument/2006/relationships/tags" Target="../tags/tag106.xml"/><Relationship Id="rId6" Type="http://schemas.openxmlformats.org/officeDocument/2006/relationships/tags" Target="../tags/tag105.xml"/><Relationship Id="rId5" Type="http://schemas.openxmlformats.org/officeDocument/2006/relationships/tags" Target="../tags/tag104.xml"/><Relationship Id="rId4" Type="http://schemas.openxmlformats.org/officeDocument/2006/relationships/tags" Target="../tags/tag103.xml"/><Relationship Id="rId3" Type="http://schemas.openxmlformats.org/officeDocument/2006/relationships/tags" Target="../tags/tag102.xml"/><Relationship Id="rId23" Type="http://schemas.openxmlformats.org/officeDocument/2006/relationships/slideLayout" Target="../slideLayouts/slideLayout6.xml"/><Relationship Id="rId22" Type="http://schemas.openxmlformats.org/officeDocument/2006/relationships/tags" Target="../tags/tag121.xml"/><Relationship Id="rId21" Type="http://schemas.openxmlformats.org/officeDocument/2006/relationships/tags" Target="../tags/tag120.xml"/><Relationship Id="rId20" Type="http://schemas.openxmlformats.org/officeDocument/2006/relationships/tags" Target="../tags/tag119.xml"/><Relationship Id="rId2" Type="http://schemas.openxmlformats.org/officeDocument/2006/relationships/tags" Target="../tags/tag101.xml"/><Relationship Id="rId19" Type="http://schemas.openxmlformats.org/officeDocument/2006/relationships/tags" Target="../tags/tag118.xml"/><Relationship Id="rId18" Type="http://schemas.openxmlformats.org/officeDocument/2006/relationships/tags" Target="../tags/tag117.xml"/><Relationship Id="rId17" Type="http://schemas.openxmlformats.org/officeDocument/2006/relationships/tags" Target="../tags/tag116.xml"/><Relationship Id="rId16" Type="http://schemas.openxmlformats.org/officeDocument/2006/relationships/tags" Target="../tags/tag115.xml"/><Relationship Id="rId15" Type="http://schemas.openxmlformats.org/officeDocument/2006/relationships/tags" Target="../tags/tag114.xml"/><Relationship Id="rId14" Type="http://schemas.openxmlformats.org/officeDocument/2006/relationships/tags" Target="../tags/tag113.xml"/><Relationship Id="rId13" Type="http://schemas.openxmlformats.org/officeDocument/2006/relationships/tags" Target="../tags/tag112.xml"/><Relationship Id="rId12" Type="http://schemas.openxmlformats.org/officeDocument/2006/relationships/tags" Target="../tags/tag111.xml"/><Relationship Id="rId11" Type="http://schemas.openxmlformats.org/officeDocument/2006/relationships/tags" Target="../tags/tag110.xml"/><Relationship Id="rId10" Type="http://schemas.openxmlformats.org/officeDocument/2006/relationships/tags" Target="../tags/tag109.xml"/><Relationship Id="rId1" Type="http://schemas.openxmlformats.org/officeDocument/2006/relationships/tags" Target="../tags/tag100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775.xml"/><Relationship Id="rId8" Type="http://schemas.openxmlformats.org/officeDocument/2006/relationships/tags" Target="../tags/tag774.xml"/><Relationship Id="rId78" Type="http://schemas.openxmlformats.org/officeDocument/2006/relationships/slideLayout" Target="../slideLayouts/slideLayout6.xml"/><Relationship Id="rId77" Type="http://schemas.openxmlformats.org/officeDocument/2006/relationships/tags" Target="../tags/tag841.xml"/><Relationship Id="rId76" Type="http://schemas.openxmlformats.org/officeDocument/2006/relationships/tags" Target="../tags/tag840.xml"/><Relationship Id="rId75" Type="http://schemas.openxmlformats.org/officeDocument/2006/relationships/tags" Target="../tags/tag839.xml"/><Relationship Id="rId74" Type="http://schemas.openxmlformats.org/officeDocument/2006/relationships/image" Target="../media/image43.svg"/><Relationship Id="rId73" Type="http://schemas.openxmlformats.org/officeDocument/2006/relationships/image" Target="../media/image42.png"/><Relationship Id="rId72" Type="http://schemas.openxmlformats.org/officeDocument/2006/relationships/tags" Target="../tags/tag838.xml"/><Relationship Id="rId71" Type="http://schemas.openxmlformats.org/officeDocument/2006/relationships/tags" Target="../tags/tag837.xml"/><Relationship Id="rId70" Type="http://schemas.openxmlformats.org/officeDocument/2006/relationships/tags" Target="../tags/tag836.xml"/><Relationship Id="rId7" Type="http://schemas.openxmlformats.org/officeDocument/2006/relationships/tags" Target="../tags/tag773.xml"/><Relationship Id="rId69" Type="http://schemas.openxmlformats.org/officeDocument/2006/relationships/tags" Target="../tags/tag835.xml"/><Relationship Id="rId68" Type="http://schemas.openxmlformats.org/officeDocument/2006/relationships/tags" Target="../tags/tag834.xml"/><Relationship Id="rId67" Type="http://schemas.openxmlformats.org/officeDocument/2006/relationships/tags" Target="../tags/tag833.xml"/><Relationship Id="rId66" Type="http://schemas.openxmlformats.org/officeDocument/2006/relationships/tags" Target="../tags/tag832.xml"/><Relationship Id="rId65" Type="http://schemas.openxmlformats.org/officeDocument/2006/relationships/tags" Target="../tags/tag831.xml"/><Relationship Id="rId64" Type="http://schemas.openxmlformats.org/officeDocument/2006/relationships/tags" Target="../tags/tag830.xml"/><Relationship Id="rId63" Type="http://schemas.openxmlformats.org/officeDocument/2006/relationships/tags" Target="../tags/tag829.xml"/><Relationship Id="rId62" Type="http://schemas.openxmlformats.org/officeDocument/2006/relationships/tags" Target="../tags/tag828.xml"/><Relationship Id="rId61" Type="http://schemas.openxmlformats.org/officeDocument/2006/relationships/tags" Target="../tags/tag827.xml"/><Relationship Id="rId60" Type="http://schemas.openxmlformats.org/officeDocument/2006/relationships/tags" Target="../tags/tag826.xml"/><Relationship Id="rId6" Type="http://schemas.openxmlformats.org/officeDocument/2006/relationships/tags" Target="../tags/tag772.xml"/><Relationship Id="rId59" Type="http://schemas.openxmlformats.org/officeDocument/2006/relationships/tags" Target="../tags/tag825.xml"/><Relationship Id="rId58" Type="http://schemas.openxmlformats.org/officeDocument/2006/relationships/tags" Target="../tags/tag824.xml"/><Relationship Id="rId57" Type="http://schemas.openxmlformats.org/officeDocument/2006/relationships/tags" Target="../tags/tag823.xml"/><Relationship Id="rId56" Type="http://schemas.openxmlformats.org/officeDocument/2006/relationships/tags" Target="../tags/tag822.xml"/><Relationship Id="rId55" Type="http://schemas.openxmlformats.org/officeDocument/2006/relationships/tags" Target="../tags/tag821.xml"/><Relationship Id="rId54" Type="http://schemas.openxmlformats.org/officeDocument/2006/relationships/tags" Target="../tags/tag820.xml"/><Relationship Id="rId53" Type="http://schemas.openxmlformats.org/officeDocument/2006/relationships/tags" Target="../tags/tag819.xml"/><Relationship Id="rId52" Type="http://schemas.openxmlformats.org/officeDocument/2006/relationships/tags" Target="../tags/tag818.xml"/><Relationship Id="rId51" Type="http://schemas.openxmlformats.org/officeDocument/2006/relationships/tags" Target="../tags/tag817.xml"/><Relationship Id="rId50" Type="http://schemas.openxmlformats.org/officeDocument/2006/relationships/tags" Target="../tags/tag816.xml"/><Relationship Id="rId5" Type="http://schemas.openxmlformats.org/officeDocument/2006/relationships/tags" Target="../tags/tag771.xml"/><Relationship Id="rId49" Type="http://schemas.openxmlformats.org/officeDocument/2006/relationships/tags" Target="../tags/tag815.xml"/><Relationship Id="rId48" Type="http://schemas.openxmlformats.org/officeDocument/2006/relationships/tags" Target="../tags/tag814.xml"/><Relationship Id="rId47" Type="http://schemas.openxmlformats.org/officeDocument/2006/relationships/tags" Target="../tags/tag813.xml"/><Relationship Id="rId46" Type="http://schemas.openxmlformats.org/officeDocument/2006/relationships/tags" Target="../tags/tag812.xml"/><Relationship Id="rId45" Type="http://schemas.openxmlformats.org/officeDocument/2006/relationships/tags" Target="../tags/tag811.xml"/><Relationship Id="rId44" Type="http://schemas.openxmlformats.org/officeDocument/2006/relationships/tags" Target="../tags/tag810.xml"/><Relationship Id="rId43" Type="http://schemas.openxmlformats.org/officeDocument/2006/relationships/tags" Target="../tags/tag809.xml"/><Relationship Id="rId42" Type="http://schemas.openxmlformats.org/officeDocument/2006/relationships/tags" Target="../tags/tag808.xml"/><Relationship Id="rId41" Type="http://schemas.openxmlformats.org/officeDocument/2006/relationships/tags" Target="../tags/tag807.xml"/><Relationship Id="rId40" Type="http://schemas.openxmlformats.org/officeDocument/2006/relationships/tags" Target="../tags/tag806.xml"/><Relationship Id="rId4" Type="http://schemas.openxmlformats.org/officeDocument/2006/relationships/tags" Target="../tags/tag770.xml"/><Relationship Id="rId39" Type="http://schemas.openxmlformats.org/officeDocument/2006/relationships/tags" Target="../tags/tag805.xml"/><Relationship Id="rId38" Type="http://schemas.openxmlformats.org/officeDocument/2006/relationships/tags" Target="../tags/tag804.xml"/><Relationship Id="rId37" Type="http://schemas.openxmlformats.org/officeDocument/2006/relationships/tags" Target="../tags/tag803.xml"/><Relationship Id="rId36" Type="http://schemas.openxmlformats.org/officeDocument/2006/relationships/tags" Target="../tags/tag802.xml"/><Relationship Id="rId35" Type="http://schemas.openxmlformats.org/officeDocument/2006/relationships/tags" Target="../tags/tag801.xml"/><Relationship Id="rId34" Type="http://schemas.openxmlformats.org/officeDocument/2006/relationships/tags" Target="../tags/tag800.xml"/><Relationship Id="rId33" Type="http://schemas.openxmlformats.org/officeDocument/2006/relationships/tags" Target="../tags/tag799.xml"/><Relationship Id="rId32" Type="http://schemas.openxmlformats.org/officeDocument/2006/relationships/tags" Target="../tags/tag798.xml"/><Relationship Id="rId31" Type="http://schemas.openxmlformats.org/officeDocument/2006/relationships/tags" Target="../tags/tag797.xml"/><Relationship Id="rId30" Type="http://schemas.openxmlformats.org/officeDocument/2006/relationships/tags" Target="../tags/tag796.xml"/><Relationship Id="rId3" Type="http://schemas.openxmlformats.org/officeDocument/2006/relationships/tags" Target="../tags/tag769.xml"/><Relationship Id="rId29" Type="http://schemas.openxmlformats.org/officeDocument/2006/relationships/tags" Target="../tags/tag795.xml"/><Relationship Id="rId28" Type="http://schemas.openxmlformats.org/officeDocument/2006/relationships/tags" Target="../tags/tag794.xml"/><Relationship Id="rId27" Type="http://schemas.openxmlformats.org/officeDocument/2006/relationships/tags" Target="../tags/tag793.xml"/><Relationship Id="rId26" Type="http://schemas.openxmlformats.org/officeDocument/2006/relationships/tags" Target="../tags/tag792.xml"/><Relationship Id="rId25" Type="http://schemas.openxmlformats.org/officeDocument/2006/relationships/tags" Target="../tags/tag791.xml"/><Relationship Id="rId24" Type="http://schemas.openxmlformats.org/officeDocument/2006/relationships/tags" Target="../tags/tag790.xml"/><Relationship Id="rId23" Type="http://schemas.openxmlformats.org/officeDocument/2006/relationships/tags" Target="../tags/tag789.xml"/><Relationship Id="rId22" Type="http://schemas.openxmlformats.org/officeDocument/2006/relationships/tags" Target="../tags/tag788.xml"/><Relationship Id="rId21" Type="http://schemas.openxmlformats.org/officeDocument/2006/relationships/tags" Target="../tags/tag787.xml"/><Relationship Id="rId20" Type="http://schemas.openxmlformats.org/officeDocument/2006/relationships/tags" Target="../tags/tag786.xml"/><Relationship Id="rId2" Type="http://schemas.openxmlformats.org/officeDocument/2006/relationships/tags" Target="../tags/tag768.xml"/><Relationship Id="rId19" Type="http://schemas.openxmlformats.org/officeDocument/2006/relationships/tags" Target="../tags/tag785.xml"/><Relationship Id="rId18" Type="http://schemas.openxmlformats.org/officeDocument/2006/relationships/tags" Target="../tags/tag784.xml"/><Relationship Id="rId17" Type="http://schemas.openxmlformats.org/officeDocument/2006/relationships/tags" Target="../tags/tag783.xml"/><Relationship Id="rId16" Type="http://schemas.openxmlformats.org/officeDocument/2006/relationships/tags" Target="../tags/tag782.xml"/><Relationship Id="rId15" Type="http://schemas.openxmlformats.org/officeDocument/2006/relationships/tags" Target="../tags/tag781.xml"/><Relationship Id="rId14" Type="http://schemas.openxmlformats.org/officeDocument/2006/relationships/tags" Target="../tags/tag780.xml"/><Relationship Id="rId13" Type="http://schemas.openxmlformats.org/officeDocument/2006/relationships/tags" Target="../tags/tag779.xml"/><Relationship Id="rId12" Type="http://schemas.openxmlformats.org/officeDocument/2006/relationships/tags" Target="../tags/tag778.xml"/><Relationship Id="rId11" Type="http://schemas.openxmlformats.org/officeDocument/2006/relationships/tags" Target="../tags/tag777.xml"/><Relationship Id="rId10" Type="http://schemas.openxmlformats.org/officeDocument/2006/relationships/tags" Target="../tags/tag776.xml"/><Relationship Id="rId1" Type="http://schemas.openxmlformats.org/officeDocument/2006/relationships/tags" Target="../tags/tag767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850.xml"/><Relationship Id="rId8" Type="http://schemas.openxmlformats.org/officeDocument/2006/relationships/tags" Target="../tags/tag849.xml"/><Relationship Id="rId7" Type="http://schemas.openxmlformats.org/officeDocument/2006/relationships/tags" Target="../tags/tag848.xml"/><Relationship Id="rId6" Type="http://schemas.openxmlformats.org/officeDocument/2006/relationships/tags" Target="../tags/tag847.xml"/><Relationship Id="rId5" Type="http://schemas.openxmlformats.org/officeDocument/2006/relationships/tags" Target="../tags/tag846.xml"/><Relationship Id="rId40" Type="http://schemas.openxmlformats.org/officeDocument/2006/relationships/slideLayout" Target="../slideLayouts/slideLayout6.xml"/><Relationship Id="rId4" Type="http://schemas.openxmlformats.org/officeDocument/2006/relationships/tags" Target="../tags/tag845.xml"/><Relationship Id="rId39" Type="http://schemas.openxmlformats.org/officeDocument/2006/relationships/tags" Target="../tags/tag879.xml"/><Relationship Id="rId38" Type="http://schemas.openxmlformats.org/officeDocument/2006/relationships/tags" Target="../tags/tag878.xml"/><Relationship Id="rId37" Type="http://schemas.openxmlformats.org/officeDocument/2006/relationships/tags" Target="../tags/tag877.xml"/><Relationship Id="rId36" Type="http://schemas.openxmlformats.org/officeDocument/2006/relationships/tags" Target="../tags/tag876.xml"/><Relationship Id="rId35" Type="http://schemas.openxmlformats.org/officeDocument/2006/relationships/tags" Target="../tags/tag875.xml"/><Relationship Id="rId34" Type="http://schemas.openxmlformats.org/officeDocument/2006/relationships/tags" Target="../tags/tag874.xml"/><Relationship Id="rId33" Type="http://schemas.openxmlformats.org/officeDocument/2006/relationships/tags" Target="../tags/tag873.xml"/><Relationship Id="rId32" Type="http://schemas.openxmlformats.org/officeDocument/2006/relationships/tags" Target="../tags/tag872.xml"/><Relationship Id="rId31" Type="http://schemas.openxmlformats.org/officeDocument/2006/relationships/tags" Target="../tags/tag871.xml"/><Relationship Id="rId30" Type="http://schemas.openxmlformats.org/officeDocument/2006/relationships/tags" Target="../tags/tag870.xml"/><Relationship Id="rId3" Type="http://schemas.openxmlformats.org/officeDocument/2006/relationships/tags" Target="../tags/tag844.xml"/><Relationship Id="rId29" Type="http://schemas.openxmlformats.org/officeDocument/2006/relationships/tags" Target="../tags/tag869.xml"/><Relationship Id="rId28" Type="http://schemas.openxmlformats.org/officeDocument/2006/relationships/tags" Target="../tags/tag868.xml"/><Relationship Id="rId27" Type="http://schemas.openxmlformats.org/officeDocument/2006/relationships/tags" Target="../tags/tag867.xml"/><Relationship Id="rId26" Type="http://schemas.openxmlformats.org/officeDocument/2006/relationships/tags" Target="../tags/tag866.xml"/><Relationship Id="rId25" Type="http://schemas.openxmlformats.org/officeDocument/2006/relationships/image" Target="../media/image44.jpeg"/><Relationship Id="rId24" Type="http://schemas.openxmlformats.org/officeDocument/2006/relationships/tags" Target="../tags/tag865.xml"/><Relationship Id="rId23" Type="http://schemas.openxmlformats.org/officeDocument/2006/relationships/tags" Target="../tags/tag864.xml"/><Relationship Id="rId22" Type="http://schemas.openxmlformats.org/officeDocument/2006/relationships/tags" Target="../tags/tag863.xml"/><Relationship Id="rId21" Type="http://schemas.openxmlformats.org/officeDocument/2006/relationships/tags" Target="../tags/tag862.xml"/><Relationship Id="rId20" Type="http://schemas.openxmlformats.org/officeDocument/2006/relationships/tags" Target="../tags/tag861.xml"/><Relationship Id="rId2" Type="http://schemas.openxmlformats.org/officeDocument/2006/relationships/tags" Target="../tags/tag843.xml"/><Relationship Id="rId19" Type="http://schemas.openxmlformats.org/officeDocument/2006/relationships/tags" Target="../tags/tag860.xml"/><Relationship Id="rId18" Type="http://schemas.openxmlformats.org/officeDocument/2006/relationships/tags" Target="../tags/tag859.xml"/><Relationship Id="rId17" Type="http://schemas.openxmlformats.org/officeDocument/2006/relationships/tags" Target="../tags/tag858.xml"/><Relationship Id="rId16" Type="http://schemas.openxmlformats.org/officeDocument/2006/relationships/tags" Target="../tags/tag857.xml"/><Relationship Id="rId15" Type="http://schemas.openxmlformats.org/officeDocument/2006/relationships/tags" Target="../tags/tag856.xml"/><Relationship Id="rId14" Type="http://schemas.openxmlformats.org/officeDocument/2006/relationships/tags" Target="../tags/tag855.xml"/><Relationship Id="rId13" Type="http://schemas.openxmlformats.org/officeDocument/2006/relationships/tags" Target="../tags/tag854.xml"/><Relationship Id="rId12" Type="http://schemas.openxmlformats.org/officeDocument/2006/relationships/tags" Target="../tags/tag853.xml"/><Relationship Id="rId11" Type="http://schemas.openxmlformats.org/officeDocument/2006/relationships/tags" Target="../tags/tag852.xml"/><Relationship Id="rId10" Type="http://schemas.openxmlformats.org/officeDocument/2006/relationships/tags" Target="../tags/tag851.xml"/><Relationship Id="rId1" Type="http://schemas.openxmlformats.org/officeDocument/2006/relationships/tags" Target="../tags/tag842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887.xml"/><Relationship Id="rId8" Type="http://schemas.openxmlformats.org/officeDocument/2006/relationships/tags" Target="../tags/tag886.xml"/><Relationship Id="rId7" Type="http://schemas.openxmlformats.org/officeDocument/2006/relationships/tags" Target="../tags/tag885.xml"/><Relationship Id="rId63" Type="http://schemas.openxmlformats.org/officeDocument/2006/relationships/slideLayout" Target="../slideLayouts/slideLayout6.xml"/><Relationship Id="rId62" Type="http://schemas.openxmlformats.org/officeDocument/2006/relationships/tags" Target="../tags/tag940.xml"/><Relationship Id="rId61" Type="http://schemas.openxmlformats.org/officeDocument/2006/relationships/tags" Target="../tags/tag939.xml"/><Relationship Id="rId60" Type="http://schemas.openxmlformats.org/officeDocument/2006/relationships/tags" Target="../tags/tag938.xml"/><Relationship Id="rId6" Type="http://schemas.openxmlformats.org/officeDocument/2006/relationships/tags" Target="../tags/tag884.xml"/><Relationship Id="rId59" Type="http://schemas.openxmlformats.org/officeDocument/2006/relationships/tags" Target="../tags/tag937.xml"/><Relationship Id="rId58" Type="http://schemas.openxmlformats.org/officeDocument/2006/relationships/tags" Target="../tags/tag936.xml"/><Relationship Id="rId57" Type="http://schemas.openxmlformats.org/officeDocument/2006/relationships/tags" Target="../tags/tag935.xml"/><Relationship Id="rId56" Type="http://schemas.openxmlformats.org/officeDocument/2006/relationships/tags" Target="../tags/tag934.xml"/><Relationship Id="rId55" Type="http://schemas.openxmlformats.org/officeDocument/2006/relationships/tags" Target="../tags/tag933.xml"/><Relationship Id="rId54" Type="http://schemas.openxmlformats.org/officeDocument/2006/relationships/tags" Target="../tags/tag932.xml"/><Relationship Id="rId53" Type="http://schemas.openxmlformats.org/officeDocument/2006/relationships/tags" Target="../tags/tag931.xml"/><Relationship Id="rId52" Type="http://schemas.openxmlformats.org/officeDocument/2006/relationships/tags" Target="../tags/tag930.xml"/><Relationship Id="rId51" Type="http://schemas.openxmlformats.org/officeDocument/2006/relationships/tags" Target="../tags/tag929.xml"/><Relationship Id="rId50" Type="http://schemas.openxmlformats.org/officeDocument/2006/relationships/tags" Target="../tags/tag928.xml"/><Relationship Id="rId5" Type="http://schemas.openxmlformats.org/officeDocument/2006/relationships/image" Target="../media/image45.jpeg"/><Relationship Id="rId49" Type="http://schemas.openxmlformats.org/officeDocument/2006/relationships/tags" Target="../tags/tag927.xml"/><Relationship Id="rId48" Type="http://schemas.openxmlformats.org/officeDocument/2006/relationships/tags" Target="../tags/tag926.xml"/><Relationship Id="rId47" Type="http://schemas.openxmlformats.org/officeDocument/2006/relationships/tags" Target="../tags/tag925.xml"/><Relationship Id="rId46" Type="http://schemas.openxmlformats.org/officeDocument/2006/relationships/tags" Target="../tags/tag924.xml"/><Relationship Id="rId45" Type="http://schemas.openxmlformats.org/officeDocument/2006/relationships/tags" Target="../tags/tag923.xml"/><Relationship Id="rId44" Type="http://schemas.openxmlformats.org/officeDocument/2006/relationships/tags" Target="../tags/tag922.xml"/><Relationship Id="rId43" Type="http://schemas.openxmlformats.org/officeDocument/2006/relationships/tags" Target="../tags/tag921.xml"/><Relationship Id="rId42" Type="http://schemas.openxmlformats.org/officeDocument/2006/relationships/tags" Target="../tags/tag920.xml"/><Relationship Id="rId41" Type="http://schemas.openxmlformats.org/officeDocument/2006/relationships/tags" Target="../tags/tag919.xml"/><Relationship Id="rId40" Type="http://schemas.openxmlformats.org/officeDocument/2006/relationships/tags" Target="../tags/tag918.xml"/><Relationship Id="rId4" Type="http://schemas.openxmlformats.org/officeDocument/2006/relationships/tags" Target="../tags/tag883.xml"/><Relationship Id="rId39" Type="http://schemas.openxmlformats.org/officeDocument/2006/relationships/tags" Target="../tags/tag917.xml"/><Relationship Id="rId38" Type="http://schemas.openxmlformats.org/officeDocument/2006/relationships/tags" Target="../tags/tag916.xml"/><Relationship Id="rId37" Type="http://schemas.openxmlformats.org/officeDocument/2006/relationships/tags" Target="../tags/tag915.xml"/><Relationship Id="rId36" Type="http://schemas.openxmlformats.org/officeDocument/2006/relationships/tags" Target="../tags/tag914.xml"/><Relationship Id="rId35" Type="http://schemas.openxmlformats.org/officeDocument/2006/relationships/tags" Target="../tags/tag913.xml"/><Relationship Id="rId34" Type="http://schemas.openxmlformats.org/officeDocument/2006/relationships/tags" Target="../tags/tag912.xml"/><Relationship Id="rId33" Type="http://schemas.openxmlformats.org/officeDocument/2006/relationships/tags" Target="../tags/tag911.xml"/><Relationship Id="rId32" Type="http://schemas.openxmlformats.org/officeDocument/2006/relationships/tags" Target="../tags/tag910.xml"/><Relationship Id="rId31" Type="http://schemas.openxmlformats.org/officeDocument/2006/relationships/tags" Target="../tags/tag909.xml"/><Relationship Id="rId30" Type="http://schemas.openxmlformats.org/officeDocument/2006/relationships/tags" Target="../tags/tag908.xml"/><Relationship Id="rId3" Type="http://schemas.openxmlformats.org/officeDocument/2006/relationships/tags" Target="../tags/tag882.xml"/><Relationship Id="rId29" Type="http://schemas.openxmlformats.org/officeDocument/2006/relationships/tags" Target="../tags/tag907.xml"/><Relationship Id="rId28" Type="http://schemas.openxmlformats.org/officeDocument/2006/relationships/tags" Target="../tags/tag906.xml"/><Relationship Id="rId27" Type="http://schemas.openxmlformats.org/officeDocument/2006/relationships/tags" Target="../tags/tag905.xml"/><Relationship Id="rId26" Type="http://schemas.openxmlformats.org/officeDocument/2006/relationships/tags" Target="../tags/tag904.xml"/><Relationship Id="rId25" Type="http://schemas.openxmlformats.org/officeDocument/2006/relationships/tags" Target="../tags/tag903.xml"/><Relationship Id="rId24" Type="http://schemas.openxmlformats.org/officeDocument/2006/relationships/tags" Target="../tags/tag902.xml"/><Relationship Id="rId23" Type="http://schemas.openxmlformats.org/officeDocument/2006/relationships/tags" Target="../tags/tag901.xml"/><Relationship Id="rId22" Type="http://schemas.openxmlformats.org/officeDocument/2006/relationships/tags" Target="../tags/tag900.xml"/><Relationship Id="rId21" Type="http://schemas.openxmlformats.org/officeDocument/2006/relationships/tags" Target="../tags/tag899.xml"/><Relationship Id="rId20" Type="http://schemas.openxmlformats.org/officeDocument/2006/relationships/tags" Target="../tags/tag898.xml"/><Relationship Id="rId2" Type="http://schemas.openxmlformats.org/officeDocument/2006/relationships/tags" Target="../tags/tag881.xml"/><Relationship Id="rId19" Type="http://schemas.openxmlformats.org/officeDocument/2006/relationships/tags" Target="../tags/tag897.xml"/><Relationship Id="rId18" Type="http://schemas.openxmlformats.org/officeDocument/2006/relationships/tags" Target="../tags/tag896.xml"/><Relationship Id="rId17" Type="http://schemas.openxmlformats.org/officeDocument/2006/relationships/tags" Target="../tags/tag895.xml"/><Relationship Id="rId16" Type="http://schemas.openxmlformats.org/officeDocument/2006/relationships/tags" Target="../tags/tag894.xml"/><Relationship Id="rId15" Type="http://schemas.openxmlformats.org/officeDocument/2006/relationships/tags" Target="../tags/tag893.xml"/><Relationship Id="rId14" Type="http://schemas.openxmlformats.org/officeDocument/2006/relationships/tags" Target="../tags/tag892.xml"/><Relationship Id="rId13" Type="http://schemas.openxmlformats.org/officeDocument/2006/relationships/tags" Target="../tags/tag891.xml"/><Relationship Id="rId12" Type="http://schemas.openxmlformats.org/officeDocument/2006/relationships/tags" Target="../tags/tag890.xml"/><Relationship Id="rId11" Type="http://schemas.openxmlformats.org/officeDocument/2006/relationships/tags" Target="../tags/tag889.xml"/><Relationship Id="rId10" Type="http://schemas.openxmlformats.org/officeDocument/2006/relationships/tags" Target="../tags/tag888.xml"/><Relationship Id="rId1" Type="http://schemas.openxmlformats.org/officeDocument/2006/relationships/tags" Target="../tags/tag880.xml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1.xml"/><Relationship Id="rId3" Type="http://schemas.openxmlformats.org/officeDocument/2006/relationships/tags" Target="../tags/tag943.xml"/><Relationship Id="rId2" Type="http://schemas.openxmlformats.org/officeDocument/2006/relationships/tags" Target="../tags/tag942.xml"/><Relationship Id="rId1" Type="http://schemas.openxmlformats.org/officeDocument/2006/relationships/tags" Target="../tags/tag941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0.xml"/><Relationship Id="rId3" Type="http://schemas.openxmlformats.org/officeDocument/2006/relationships/tags" Target="../tags/tag124.xml"/><Relationship Id="rId2" Type="http://schemas.openxmlformats.org/officeDocument/2006/relationships/tags" Target="../tags/tag123.xml"/><Relationship Id="rId1" Type="http://schemas.openxmlformats.org/officeDocument/2006/relationships/tags" Target="../tags/tag122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132.xml"/><Relationship Id="rId8" Type="http://schemas.openxmlformats.org/officeDocument/2006/relationships/tags" Target="../tags/tag131.xml"/><Relationship Id="rId7" Type="http://schemas.openxmlformats.org/officeDocument/2006/relationships/tags" Target="../tags/tag130.xml"/><Relationship Id="rId6" Type="http://schemas.openxmlformats.org/officeDocument/2006/relationships/tags" Target="../tags/tag129.xml"/><Relationship Id="rId5" Type="http://schemas.openxmlformats.org/officeDocument/2006/relationships/image" Target="../media/image4.jpeg"/><Relationship Id="rId44" Type="http://schemas.openxmlformats.org/officeDocument/2006/relationships/slideLayout" Target="../slideLayouts/slideLayout6.xml"/><Relationship Id="rId43" Type="http://schemas.openxmlformats.org/officeDocument/2006/relationships/tags" Target="../tags/tag166.xml"/><Relationship Id="rId42" Type="http://schemas.openxmlformats.org/officeDocument/2006/relationships/tags" Target="../tags/tag165.xml"/><Relationship Id="rId41" Type="http://schemas.openxmlformats.org/officeDocument/2006/relationships/tags" Target="../tags/tag164.xml"/><Relationship Id="rId40" Type="http://schemas.openxmlformats.org/officeDocument/2006/relationships/tags" Target="../tags/tag163.xml"/><Relationship Id="rId4" Type="http://schemas.openxmlformats.org/officeDocument/2006/relationships/tags" Target="../tags/tag128.xml"/><Relationship Id="rId39" Type="http://schemas.openxmlformats.org/officeDocument/2006/relationships/tags" Target="../tags/tag162.xml"/><Relationship Id="rId38" Type="http://schemas.openxmlformats.org/officeDocument/2006/relationships/tags" Target="../tags/tag161.xml"/><Relationship Id="rId37" Type="http://schemas.openxmlformats.org/officeDocument/2006/relationships/tags" Target="../tags/tag160.xml"/><Relationship Id="rId36" Type="http://schemas.openxmlformats.org/officeDocument/2006/relationships/tags" Target="../tags/tag159.xml"/><Relationship Id="rId35" Type="http://schemas.openxmlformats.org/officeDocument/2006/relationships/tags" Target="../tags/tag158.xml"/><Relationship Id="rId34" Type="http://schemas.openxmlformats.org/officeDocument/2006/relationships/tags" Target="../tags/tag157.xml"/><Relationship Id="rId33" Type="http://schemas.openxmlformats.org/officeDocument/2006/relationships/tags" Target="../tags/tag156.xml"/><Relationship Id="rId32" Type="http://schemas.openxmlformats.org/officeDocument/2006/relationships/tags" Target="../tags/tag155.xml"/><Relationship Id="rId31" Type="http://schemas.openxmlformats.org/officeDocument/2006/relationships/tags" Target="../tags/tag154.xml"/><Relationship Id="rId30" Type="http://schemas.openxmlformats.org/officeDocument/2006/relationships/tags" Target="../tags/tag153.xml"/><Relationship Id="rId3" Type="http://schemas.openxmlformats.org/officeDocument/2006/relationships/tags" Target="../tags/tag127.xml"/><Relationship Id="rId29" Type="http://schemas.openxmlformats.org/officeDocument/2006/relationships/tags" Target="../tags/tag152.xml"/><Relationship Id="rId28" Type="http://schemas.openxmlformats.org/officeDocument/2006/relationships/tags" Target="../tags/tag151.xml"/><Relationship Id="rId27" Type="http://schemas.openxmlformats.org/officeDocument/2006/relationships/tags" Target="../tags/tag150.xml"/><Relationship Id="rId26" Type="http://schemas.openxmlformats.org/officeDocument/2006/relationships/tags" Target="../tags/tag149.xml"/><Relationship Id="rId25" Type="http://schemas.openxmlformats.org/officeDocument/2006/relationships/tags" Target="../tags/tag148.xml"/><Relationship Id="rId24" Type="http://schemas.openxmlformats.org/officeDocument/2006/relationships/tags" Target="../tags/tag147.xml"/><Relationship Id="rId23" Type="http://schemas.openxmlformats.org/officeDocument/2006/relationships/tags" Target="../tags/tag146.xml"/><Relationship Id="rId22" Type="http://schemas.openxmlformats.org/officeDocument/2006/relationships/tags" Target="../tags/tag145.xml"/><Relationship Id="rId21" Type="http://schemas.openxmlformats.org/officeDocument/2006/relationships/tags" Target="../tags/tag144.xml"/><Relationship Id="rId20" Type="http://schemas.openxmlformats.org/officeDocument/2006/relationships/tags" Target="../tags/tag143.xml"/><Relationship Id="rId2" Type="http://schemas.openxmlformats.org/officeDocument/2006/relationships/tags" Target="../tags/tag126.xml"/><Relationship Id="rId19" Type="http://schemas.openxmlformats.org/officeDocument/2006/relationships/tags" Target="../tags/tag142.xml"/><Relationship Id="rId18" Type="http://schemas.openxmlformats.org/officeDocument/2006/relationships/tags" Target="../tags/tag141.xml"/><Relationship Id="rId17" Type="http://schemas.openxmlformats.org/officeDocument/2006/relationships/tags" Target="../tags/tag140.xml"/><Relationship Id="rId16" Type="http://schemas.openxmlformats.org/officeDocument/2006/relationships/tags" Target="../tags/tag139.xml"/><Relationship Id="rId15" Type="http://schemas.openxmlformats.org/officeDocument/2006/relationships/tags" Target="../tags/tag138.xml"/><Relationship Id="rId14" Type="http://schemas.openxmlformats.org/officeDocument/2006/relationships/tags" Target="../tags/tag137.xml"/><Relationship Id="rId13" Type="http://schemas.openxmlformats.org/officeDocument/2006/relationships/tags" Target="../tags/tag136.xml"/><Relationship Id="rId12" Type="http://schemas.openxmlformats.org/officeDocument/2006/relationships/tags" Target="../tags/tag135.xml"/><Relationship Id="rId11" Type="http://schemas.openxmlformats.org/officeDocument/2006/relationships/tags" Target="../tags/tag134.xml"/><Relationship Id="rId10" Type="http://schemas.openxmlformats.org/officeDocument/2006/relationships/tags" Target="../tags/tag133.xml"/><Relationship Id="rId1" Type="http://schemas.openxmlformats.org/officeDocument/2006/relationships/tags" Target="../tags/tag125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74.xml"/><Relationship Id="rId8" Type="http://schemas.openxmlformats.org/officeDocument/2006/relationships/tags" Target="../tags/tag173.xml"/><Relationship Id="rId7" Type="http://schemas.openxmlformats.org/officeDocument/2006/relationships/tags" Target="../tags/tag172.xml"/><Relationship Id="rId6" Type="http://schemas.openxmlformats.org/officeDocument/2006/relationships/tags" Target="../tags/tag171.xml"/><Relationship Id="rId5" Type="http://schemas.openxmlformats.org/officeDocument/2006/relationships/image" Target="../media/image5.jpeg"/><Relationship Id="rId48" Type="http://schemas.openxmlformats.org/officeDocument/2006/relationships/slideLayout" Target="../slideLayouts/slideLayout6.xml"/><Relationship Id="rId47" Type="http://schemas.openxmlformats.org/officeDocument/2006/relationships/tags" Target="../tags/tag208.xml"/><Relationship Id="rId46" Type="http://schemas.openxmlformats.org/officeDocument/2006/relationships/tags" Target="../tags/tag207.xml"/><Relationship Id="rId45" Type="http://schemas.openxmlformats.org/officeDocument/2006/relationships/tags" Target="../tags/tag206.xml"/><Relationship Id="rId44" Type="http://schemas.openxmlformats.org/officeDocument/2006/relationships/tags" Target="../tags/tag205.xml"/><Relationship Id="rId43" Type="http://schemas.openxmlformats.org/officeDocument/2006/relationships/tags" Target="../tags/tag204.xml"/><Relationship Id="rId42" Type="http://schemas.openxmlformats.org/officeDocument/2006/relationships/tags" Target="../tags/tag203.xml"/><Relationship Id="rId41" Type="http://schemas.openxmlformats.org/officeDocument/2006/relationships/tags" Target="../tags/tag202.xml"/><Relationship Id="rId40" Type="http://schemas.openxmlformats.org/officeDocument/2006/relationships/tags" Target="../tags/tag201.xml"/><Relationship Id="rId4" Type="http://schemas.openxmlformats.org/officeDocument/2006/relationships/tags" Target="../tags/tag170.xml"/><Relationship Id="rId39" Type="http://schemas.openxmlformats.org/officeDocument/2006/relationships/tags" Target="../tags/tag200.xml"/><Relationship Id="rId38" Type="http://schemas.openxmlformats.org/officeDocument/2006/relationships/tags" Target="../tags/tag199.xml"/><Relationship Id="rId37" Type="http://schemas.openxmlformats.org/officeDocument/2006/relationships/tags" Target="../tags/tag198.xml"/><Relationship Id="rId36" Type="http://schemas.openxmlformats.org/officeDocument/2006/relationships/tags" Target="../tags/tag197.xml"/><Relationship Id="rId35" Type="http://schemas.openxmlformats.org/officeDocument/2006/relationships/tags" Target="../tags/tag196.xml"/><Relationship Id="rId34" Type="http://schemas.openxmlformats.org/officeDocument/2006/relationships/tags" Target="../tags/tag195.xml"/><Relationship Id="rId33" Type="http://schemas.openxmlformats.org/officeDocument/2006/relationships/image" Target="../media/image9.svg"/><Relationship Id="rId32" Type="http://schemas.openxmlformats.org/officeDocument/2006/relationships/image" Target="../media/image8.png"/><Relationship Id="rId31" Type="http://schemas.openxmlformats.org/officeDocument/2006/relationships/tags" Target="../tags/tag194.xml"/><Relationship Id="rId30" Type="http://schemas.openxmlformats.org/officeDocument/2006/relationships/tags" Target="../tags/tag193.xml"/><Relationship Id="rId3" Type="http://schemas.openxmlformats.org/officeDocument/2006/relationships/tags" Target="../tags/tag169.xml"/><Relationship Id="rId29" Type="http://schemas.openxmlformats.org/officeDocument/2006/relationships/tags" Target="../tags/tag192.xml"/><Relationship Id="rId28" Type="http://schemas.openxmlformats.org/officeDocument/2006/relationships/tags" Target="../tags/tag191.xml"/><Relationship Id="rId27" Type="http://schemas.openxmlformats.org/officeDocument/2006/relationships/tags" Target="../tags/tag190.xml"/><Relationship Id="rId26" Type="http://schemas.openxmlformats.org/officeDocument/2006/relationships/tags" Target="../tags/tag189.xml"/><Relationship Id="rId25" Type="http://schemas.openxmlformats.org/officeDocument/2006/relationships/tags" Target="../tags/tag188.xml"/><Relationship Id="rId24" Type="http://schemas.openxmlformats.org/officeDocument/2006/relationships/tags" Target="../tags/tag187.xml"/><Relationship Id="rId23" Type="http://schemas.openxmlformats.org/officeDocument/2006/relationships/tags" Target="../tags/tag186.xml"/><Relationship Id="rId22" Type="http://schemas.openxmlformats.org/officeDocument/2006/relationships/tags" Target="../tags/tag185.xml"/><Relationship Id="rId21" Type="http://schemas.openxmlformats.org/officeDocument/2006/relationships/tags" Target="../tags/tag184.xml"/><Relationship Id="rId20" Type="http://schemas.openxmlformats.org/officeDocument/2006/relationships/tags" Target="../tags/tag183.xml"/><Relationship Id="rId2" Type="http://schemas.openxmlformats.org/officeDocument/2006/relationships/tags" Target="../tags/tag168.xml"/><Relationship Id="rId19" Type="http://schemas.openxmlformats.org/officeDocument/2006/relationships/tags" Target="../tags/tag182.xml"/><Relationship Id="rId18" Type="http://schemas.openxmlformats.org/officeDocument/2006/relationships/tags" Target="../tags/tag181.xml"/><Relationship Id="rId17" Type="http://schemas.openxmlformats.org/officeDocument/2006/relationships/tags" Target="../tags/tag180.xml"/><Relationship Id="rId16" Type="http://schemas.openxmlformats.org/officeDocument/2006/relationships/tags" Target="../tags/tag179.xml"/><Relationship Id="rId15" Type="http://schemas.openxmlformats.org/officeDocument/2006/relationships/tags" Target="../tags/tag178.xml"/><Relationship Id="rId14" Type="http://schemas.openxmlformats.org/officeDocument/2006/relationships/image" Target="../media/image7.svg"/><Relationship Id="rId13" Type="http://schemas.openxmlformats.org/officeDocument/2006/relationships/image" Target="../media/image6.png"/><Relationship Id="rId12" Type="http://schemas.openxmlformats.org/officeDocument/2006/relationships/tags" Target="../tags/tag177.xml"/><Relationship Id="rId11" Type="http://schemas.openxmlformats.org/officeDocument/2006/relationships/tags" Target="../tags/tag176.xml"/><Relationship Id="rId10" Type="http://schemas.openxmlformats.org/officeDocument/2006/relationships/tags" Target="../tags/tag175.xml"/><Relationship Id="rId1" Type="http://schemas.openxmlformats.org/officeDocument/2006/relationships/tags" Target="../tags/tag167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0.xml"/><Relationship Id="rId3" Type="http://schemas.openxmlformats.org/officeDocument/2006/relationships/tags" Target="../tags/tag211.xml"/><Relationship Id="rId2" Type="http://schemas.openxmlformats.org/officeDocument/2006/relationships/tags" Target="../tags/tag210.xml"/><Relationship Id="rId1" Type="http://schemas.openxmlformats.org/officeDocument/2006/relationships/tags" Target="../tags/tag209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219.xml"/><Relationship Id="rId8" Type="http://schemas.openxmlformats.org/officeDocument/2006/relationships/image" Target="../media/image10.jpeg"/><Relationship Id="rId78" Type="http://schemas.openxmlformats.org/officeDocument/2006/relationships/slideLayout" Target="../slideLayouts/slideLayout6.xml"/><Relationship Id="rId77" Type="http://schemas.openxmlformats.org/officeDocument/2006/relationships/tags" Target="../tags/tag287.xml"/><Relationship Id="rId76" Type="http://schemas.openxmlformats.org/officeDocument/2006/relationships/tags" Target="../tags/tag286.xml"/><Relationship Id="rId75" Type="http://schemas.openxmlformats.org/officeDocument/2006/relationships/tags" Target="../tags/tag285.xml"/><Relationship Id="rId74" Type="http://schemas.openxmlformats.org/officeDocument/2006/relationships/tags" Target="../tags/tag284.xml"/><Relationship Id="rId73" Type="http://schemas.openxmlformats.org/officeDocument/2006/relationships/tags" Target="../tags/tag283.xml"/><Relationship Id="rId72" Type="http://schemas.openxmlformats.org/officeDocument/2006/relationships/tags" Target="../tags/tag282.xml"/><Relationship Id="rId71" Type="http://schemas.openxmlformats.org/officeDocument/2006/relationships/tags" Target="../tags/tag281.xml"/><Relationship Id="rId70" Type="http://schemas.openxmlformats.org/officeDocument/2006/relationships/tags" Target="../tags/tag280.xml"/><Relationship Id="rId7" Type="http://schemas.openxmlformats.org/officeDocument/2006/relationships/tags" Target="../tags/tag218.xml"/><Relationship Id="rId69" Type="http://schemas.openxmlformats.org/officeDocument/2006/relationships/tags" Target="../tags/tag279.xml"/><Relationship Id="rId68" Type="http://schemas.openxmlformats.org/officeDocument/2006/relationships/tags" Target="../tags/tag278.xml"/><Relationship Id="rId67" Type="http://schemas.openxmlformats.org/officeDocument/2006/relationships/tags" Target="../tags/tag277.xml"/><Relationship Id="rId66" Type="http://schemas.openxmlformats.org/officeDocument/2006/relationships/tags" Target="../tags/tag276.xml"/><Relationship Id="rId65" Type="http://schemas.openxmlformats.org/officeDocument/2006/relationships/tags" Target="../tags/tag275.xml"/><Relationship Id="rId64" Type="http://schemas.openxmlformats.org/officeDocument/2006/relationships/tags" Target="../tags/tag274.xml"/><Relationship Id="rId63" Type="http://schemas.openxmlformats.org/officeDocument/2006/relationships/tags" Target="../tags/tag273.xml"/><Relationship Id="rId62" Type="http://schemas.openxmlformats.org/officeDocument/2006/relationships/tags" Target="../tags/tag272.xml"/><Relationship Id="rId61" Type="http://schemas.openxmlformats.org/officeDocument/2006/relationships/tags" Target="../tags/tag271.xml"/><Relationship Id="rId60" Type="http://schemas.openxmlformats.org/officeDocument/2006/relationships/tags" Target="../tags/tag270.xml"/><Relationship Id="rId6" Type="http://schemas.openxmlformats.org/officeDocument/2006/relationships/tags" Target="../tags/tag217.xml"/><Relationship Id="rId59" Type="http://schemas.openxmlformats.org/officeDocument/2006/relationships/tags" Target="../tags/tag269.xml"/><Relationship Id="rId58" Type="http://schemas.openxmlformats.org/officeDocument/2006/relationships/tags" Target="../tags/tag268.xml"/><Relationship Id="rId57" Type="http://schemas.openxmlformats.org/officeDocument/2006/relationships/tags" Target="../tags/tag267.xml"/><Relationship Id="rId56" Type="http://schemas.openxmlformats.org/officeDocument/2006/relationships/tags" Target="../tags/tag266.xml"/><Relationship Id="rId55" Type="http://schemas.openxmlformats.org/officeDocument/2006/relationships/tags" Target="../tags/tag265.xml"/><Relationship Id="rId54" Type="http://schemas.openxmlformats.org/officeDocument/2006/relationships/tags" Target="../tags/tag264.xml"/><Relationship Id="rId53" Type="http://schemas.openxmlformats.org/officeDocument/2006/relationships/tags" Target="../tags/tag263.xml"/><Relationship Id="rId52" Type="http://schemas.openxmlformats.org/officeDocument/2006/relationships/tags" Target="../tags/tag262.xml"/><Relationship Id="rId51" Type="http://schemas.openxmlformats.org/officeDocument/2006/relationships/tags" Target="../tags/tag261.xml"/><Relationship Id="rId50" Type="http://schemas.openxmlformats.org/officeDocument/2006/relationships/tags" Target="../tags/tag260.xml"/><Relationship Id="rId5" Type="http://schemas.openxmlformats.org/officeDocument/2006/relationships/tags" Target="../tags/tag216.xml"/><Relationship Id="rId49" Type="http://schemas.openxmlformats.org/officeDocument/2006/relationships/tags" Target="../tags/tag259.xml"/><Relationship Id="rId48" Type="http://schemas.openxmlformats.org/officeDocument/2006/relationships/tags" Target="../tags/tag258.xml"/><Relationship Id="rId47" Type="http://schemas.openxmlformats.org/officeDocument/2006/relationships/tags" Target="../tags/tag257.xml"/><Relationship Id="rId46" Type="http://schemas.openxmlformats.org/officeDocument/2006/relationships/tags" Target="../tags/tag256.xml"/><Relationship Id="rId45" Type="http://schemas.openxmlformats.org/officeDocument/2006/relationships/tags" Target="../tags/tag255.xml"/><Relationship Id="rId44" Type="http://schemas.openxmlformats.org/officeDocument/2006/relationships/tags" Target="../tags/tag254.xml"/><Relationship Id="rId43" Type="http://schemas.openxmlformats.org/officeDocument/2006/relationships/tags" Target="../tags/tag253.xml"/><Relationship Id="rId42" Type="http://schemas.openxmlformats.org/officeDocument/2006/relationships/tags" Target="../tags/tag252.xml"/><Relationship Id="rId41" Type="http://schemas.openxmlformats.org/officeDocument/2006/relationships/tags" Target="../tags/tag251.xml"/><Relationship Id="rId40" Type="http://schemas.openxmlformats.org/officeDocument/2006/relationships/tags" Target="../tags/tag250.xml"/><Relationship Id="rId4" Type="http://schemas.openxmlformats.org/officeDocument/2006/relationships/tags" Target="../tags/tag215.xml"/><Relationship Id="rId39" Type="http://schemas.openxmlformats.org/officeDocument/2006/relationships/tags" Target="../tags/tag249.xml"/><Relationship Id="rId38" Type="http://schemas.openxmlformats.org/officeDocument/2006/relationships/tags" Target="../tags/tag248.xml"/><Relationship Id="rId37" Type="http://schemas.openxmlformats.org/officeDocument/2006/relationships/tags" Target="../tags/tag247.xml"/><Relationship Id="rId36" Type="http://schemas.openxmlformats.org/officeDocument/2006/relationships/tags" Target="../tags/tag246.xml"/><Relationship Id="rId35" Type="http://schemas.openxmlformats.org/officeDocument/2006/relationships/tags" Target="../tags/tag245.xml"/><Relationship Id="rId34" Type="http://schemas.openxmlformats.org/officeDocument/2006/relationships/tags" Target="../tags/tag244.xml"/><Relationship Id="rId33" Type="http://schemas.openxmlformats.org/officeDocument/2006/relationships/tags" Target="../tags/tag243.xml"/><Relationship Id="rId32" Type="http://schemas.openxmlformats.org/officeDocument/2006/relationships/tags" Target="../tags/tag242.xml"/><Relationship Id="rId31" Type="http://schemas.openxmlformats.org/officeDocument/2006/relationships/tags" Target="../tags/tag241.xml"/><Relationship Id="rId30" Type="http://schemas.openxmlformats.org/officeDocument/2006/relationships/tags" Target="../tags/tag240.xml"/><Relationship Id="rId3" Type="http://schemas.openxmlformats.org/officeDocument/2006/relationships/tags" Target="../tags/tag214.xml"/><Relationship Id="rId29" Type="http://schemas.openxmlformats.org/officeDocument/2006/relationships/tags" Target="../tags/tag239.xml"/><Relationship Id="rId28" Type="http://schemas.openxmlformats.org/officeDocument/2006/relationships/tags" Target="../tags/tag238.xml"/><Relationship Id="rId27" Type="http://schemas.openxmlformats.org/officeDocument/2006/relationships/tags" Target="../tags/tag237.xml"/><Relationship Id="rId26" Type="http://schemas.openxmlformats.org/officeDocument/2006/relationships/tags" Target="../tags/tag236.xml"/><Relationship Id="rId25" Type="http://schemas.openxmlformats.org/officeDocument/2006/relationships/tags" Target="../tags/tag235.xml"/><Relationship Id="rId24" Type="http://schemas.openxmlformats.org/officeDocument/2006/relationships/tags" Target="../tags/tag234.xml"/><Relationship Id="rId23" Type="http://schemas.openxmlformats.org/officeDocument/2006/relationships/tags" Target="../tags/tag233.xml"/><Relationship Id="rId22" Type="http://schemas.openxmlformats.org/officeDocument/2006/relationships/tags" Target="../tags/tag232.xml"/><Relationship Id="rId21" Type="http://schemas.openxmlformats.org/officeDocument/2006/relationships/tags" Target="../tags/tag231.xml"/><Relationship Id="rId20" Type="http://schemas.openxmlformats.org/officeDocument/2006/relationships/tags" Target="../tags/tag230.xml"/><Relationship Id="rId2" Type="http://schemas.openxmlformats.org/officeDocument/2006/relationships/tags" Target="../tags/tag213.xml"/><Relationship Id="rId19" Type="http://schemas.openxmlformats.org/officeDocument/2006/relationships/tags" Target="../tags/tag229.xml"/><Relationship Id="rId18" Type="http://schemas.openxmlformats.org/officeDocument/2006/relationships/tags" Target="../tags/tag228.xml"/><Relationship Id="rId17" Type="http://schemas.openxmlformats.org/officeDocument/2006/relationships/tags" Target="../tags/tag227.xml"/><Relationship Id="rId16" Type="http://schemas.openxmlformats.org/officeDocument/2006/relationships/tags" Target="../tags/tag226.xml"/><Relationship Id="rId15" Type="http://schemas.openxmlformats.org/officeDocument/2006/relationships/tags" Target="../tags/tag225.xml"/><Relationship Id="rId14" Type="http://schemas.openxmlformats.org/officeDocument/2006/relationships/tags" Target="../tags/tag224.xml"/><Relationship Id="rId13" Type="http://schemas.openxmlformats.org/officeDocument/2006/relationships/tags" Target="../tags/tag223.xml"/><Relationship Id="rId12" Type="http://schemas.openxmlformats.org/officeDocument/2006/relationships/tags" Target="../tags/tag222.xml"/><Relationship Id="rId11" Type="http://schemas.openxmlformats.org/officeDocument/2006/relationships/tags" Target="../tags/tag221.xml"/><Relationship Id="rId10" Type="http://schemas.openxmlformats.org/officeDocument/2006/relationships/tags" Target="../tags/tag220.xml"/><Relationship Id="rId1" Type="http://schemas.openxmlformats.org/officeDocument/2006/relationships/tags" Target="../tags/tag212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0.xml"/><Relationship Id="rId3" Type="http://schemas.openxmlformats.org/officeDocument/2006/relationships/tags" Target="../tags/tag290.xml"/><Relationship Id="rId2" Type="http://schemas.openxmlformats.org/officeDocument/2006/relationships/tags" Target="../tags/tag289.xml"/><Relationship Id="rId1" Type="http://schemas.openxmlformats.org/officeDocument/2006/relationships/tags" Target="../tags/tag288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299.xml"/><Relationship Id="rId8" Type="http://schemas.openxmlformats.org/officeDocument/2006/relationships/tags" Target="../tags/tag298.xml"/><Relationship Id="rId7" Type="http://schemas.openxmlformats.org/officeDocument/2006/relationships/tags" Target="../tags/tag297.xml"/><Relationship Id="rId6" Type="http://schemas.openxmlformats.org/officeDocument/2006/relationships/tags" Target="../tags/tag296.xml"/><Relationship Id="rId5" Type="http://schemas.openxmlformats.org/officeDocument/2006/relationships/tags" Target="../tags/tag295.xml"/><Relationship Id="rId4" Type="http://schemas.openxmlformats.org/officeDocument/2006/relationships/tags" Target="../tags/tag294.xml"/><Relationship Id="rId3" Type="http://schemas.openxmlformats.org/officeDocument/2006/relationships/tags" Target="../tags/tag293.xml"/><Relationship Id="rId2" Type="http://schemas.openxmlformats.org/officeDocument/2006/relationships/tags" Target="../tags/tag292.xml"/><Relationship Id="rId17" Type="http://schemas.openxmlformats.org/officeDocument/2006/relationships/slideLayout" Target="../slideLayouts/slideLayout6.xml"/><Relationship Id="rId16" Type="http://schemas.openxmlformats.org/officeDocument/2006/relationships/image" Target="../media/image11.jpeg"/><Relationship Id="rId15" Type="http://schemas.openxmlformats.org/officeDocument/2006/relationships/tags" Target="../tags/tag305.xml"/><Relationship Id="rId14" Type="http://schemas.openxmlformats.org/officeDocument/2006/relationships/tags" Target="../tags/tag304.xml"/><Relationship Id="rId13" Type="http://schemas.openxmlformats.org/officeDocument/2006/relationships/tags" Target="../tags/tag303.xml"/><Relationship Id="rId12" Type="http://schemas.openxmlformats.org/officeDocument/2006/relationships/tags" Target="../tags/tag302.xml"/><Relationship Id="rId11" Type="http://schemas.openxmlformats.org/officeDocument/2006/relationships/tags" Target="../tags/tag301.xml"/><Relationship Id="rId10" Type="http://schemas.openxmlformats.org/officeDocument/2006/relationships/tags" Target="../tags/tag300.xml"/><Relationship Id="rId1" Type="http://schemas.openxmlformats.org/officeDocument/2006/relationships/tags" Target="../tags/tag29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idx="16386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en-US" altLang="en-US"/>
              <a:t>2026/</a:t>
            </a:r>
            <a:r>
              <a:rPr lang="en-US" altLang="zh-CN"/>
              <a:t>09</a:t>
            </a:r>
            <a:r>
              <a:rPr lang="zh-CN" altLang="en-US"/>
              <a:t>-</a:t>
            </a:r>
            <a:endParaRPr lang="en-US" altLang="en-US"/>
          </a:p>
        </p:txBody>
      </p:sp>
      <p:sp>
        <p:nvSpPr>
          <p:cNvPr id="3" name="标题 1"/>
          <p:cNvSpPr>
            <a:spLocks noGrp="1"/>
          </p:cNvSpPr>
          <p:nvPr>
            <p:ph type="ctrTitle" idx="16385"/>
            <p:custDataLst>
              <p:tags r:id="rId2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星匠 AI</a:t>
            </a:r>
            <a:endParaRPr lang="zh-CN" altLang="en-US"/>
          </a:p>
        </p:txBody>
      </p:sp>
      <p:sp>
        <p:nvSpPr>
          <p:cNvPr id="4" name="署名占位符 10"/>
          <p:cNvSpPr>
            <a:spLocks noGrp="1"/>
          </p:cNvSpPr>
          <p:nvPr>
            <p:ph type="body" sz="quarter" idx="16387"/>
            <p:custDataLst>
              <p:tags r:id="rId3"/>
            </p:custDataLst>
          </p:nvPr>
        </p:nvSpPr>
        <p:spPr/>
        <p:txBody>
          <a:bodyPr>
            <a:normAutofit/>
          </a:bodyPr>
          <a:p>
            <a:r>
              <a:rPr lang="en-US" altLang="zh-CN"/>
              <a:t>XINGJIANG</a:t>
            </a:r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457200" y="995363"/>
            <a:ext cx="11277600" cy="3286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500" spc="3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七项服务对比：星匠</a:t>
            </a:r>
            <a:r>
              <a:rPr lang="en-US" altLang="zh-CN" sz="1500" spc="3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AI </a:t>
            </a:r>
            <a:r>
              <a:rPr lang="zh-CN" altLang="en-US" sz="1500" spc="3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的陪伴式教学</a:t>
            </a:r>
            <a:r>
              <a:rPr lang="en-US" altLang="zh-CN" sz="1500" spc="3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vs </a:t>
            </a:r>
            <a:r>
              <a:rPr lang="zh-CN" altLang="en-US" sz="1500" spc="3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其他平台</a:t>
            </a:r>
            <a:endParaRPr lang="zh-CN" altLang="en-US" sz="1500" spc="3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任意多边形 5"/>
          <p:cNvSpPr/>
          <p:nvPr>
            <p:custDataLst>
              <p:tags r:id="rId2"/>
            </p:custDataLst>
          </p:nvPr>
        </p:nvSpPr>
        <p:spPr>
          <a:xfrm>
            <a:off x="461645" y="1509395"/>
            <a:ext cx="3228975" cy="2834005"/>
          </a:xfrm>
          <a:custGeom>
            <a:avLst/>
            <a:gdLst>
              <a:gd name="sw" fmla="*/ 1 w 5085"/>
              <a:gd name="sh" fmla="*/ 1 h 4462"/>
              <a:gd name="mins" fmla="min sw sh"/>
              <a:gd name="dsw" fmla="+- 0 sw mins"/>
              <a:gd name="dsh" fmla="+- 0 sh mins"/>
              <a:gd name="p0x0" fmla="*/ 120 w 5085"/>
              <a:gd name="p0y0" fmla="*/ 0 h 4462"/>
              <a:gd name="p0x1" fmla="*/ 4965 w 5085"/>
              <a:gd name="p0y1" fmla="*/ 0 h 4462"/>
              <a:gd name="p0x2" fmla="*/ 5031 w 5085"/>
              <a:gd name="p0y2" fmla="*/ 0 h 4462"/>
              <a:gd name="p0x3" fmla="*/ 5085 w 5085"/>
              <a:gd name="p0y3" fmla="*/ 53 h 4462"/>
              <a:gd name="p0x4" fmla="*/ 5085 w 5085"/>
              <a:gd name="p0y4" fmla="*/ 120 h 4462"/>
              <a:gd name="p0x5" fmla="*/ 5085 w 5085"/>
              <a:gd name="p0y5" fmla="*/ 4342 h 4462"/>
              <a:gd name="p0x6" fmla="*/ 5085 w 5085"/>
              <a:gd name="p0y6" fmla="*/ 4408 h 4462"/>
              <a:gd name="p0x7" fmla="*/ 5031 w 5085"/>
              <a:gd name="p0y7" fmla="*/ 4462 h 4462"/>
              <a:gd name="p0x8" fmla="*/ 4965 w 5085"/>
              <a:gd name="p0y8" fmla="*/ 4462 h 4462"/>
              <a:gd name="p0x9" fmla="*/ 120 w 5085"/>
              <a:gd name="p0y9" fmla="*/ 4462 h 4462"/>
              <a:gd name="p0x10" fmla="*/ 53 w 5085"/>
              <a:gd name="p0y10" fmla="*/ 4462 h 4462"/>
              <a:gd name="p0x11" fmla="*/ 0 w 5085"/>
              <a:gd name="p0y11" fmla="*/ 4408 h 4462"/>
              <a:gd name="p0x12" fmla="*/ 0 w 5085"/>
              <a:gd name="p0y12" fmla="*/ 4342 h 4462"/>
              <a:gd name="p0x13" fmla="*/ 0 w 5085"/>
              <a:gd name="p0y13" fmla="*/ 120 h 4462"/>
              <a:gd name="p0x14" fmla="*/ 0 w 5085"/>
              <a:gd name="p0y14" fmla="*/ 53 h 4462"/>
              <a:gd name="p0x15" fmla="*/ 53 w 5085"/>
              <a:gd name="p0y15" fmla="*/ 0 h 4462"/>
              <a:gd name="p0x16" fmla="*/ 120 w 5085"/>
              <a:gd name="p0y16" fmla="*/ 0 h 4462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noFill/>
          <a:ln w="9525" cmpd="sng">
            <a:solidFill>
              <a:srgbClr val="D8E2EF"/>
            </a:solidFill>
            <a:prstDash val="solid"/>
          </a:ln>
          <a:effectLst>
            <a:outerShdw blurRad="342900" algn="ctr" rotWithShape="0">
              <a:srgbClr val="305276">
                <a:alpha val="14902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 descr="b5221a52-9e03-11f1-a9e4-b2488870646f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t="80" b="91"/>
          <a:stretch>
            <a:fillRect/>
          </a:stretch>
        </p:blipFill>
        <p:spPr>
          <a:xfrm>
            <a:off x="466734" y="1514475"/>
            <a:ext cx="3219433" cy="282384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070" h="4447">
                <a:moveTo>
                  <a:pt x="120" y="0"/>
                </a:moveTo>
                <a:lnTo>
                  <a:pt x="4950" y="0"/>
                </a:lnTo>
                <a:cubicBezTo>
                  <a:pt x="5016" y="0"/>
                  <a:pt x="5070" y="54"/>
                  <a:pt x="5070" y="120"/>
                </a:cubicBezTo>
                <a:lnTo>
                  <a:pt x="5070" y="4327"/>
                </a:lnTo>
                <a:cubicBezTo>
                  <a:pt x="5070" y="4393"/>
                  <a:pt x="5016" y="4447"/>
                  <a:pt x="4950" y="4447"/>
                </a:cubicBezTo>
                <a:lnTo>
                  <a:pt x="120" y="4447"/>
                </a:lnTo>
                <a:cubicBezTo>
                  <a:pt x="54" y="4447"/>
                  <a:pt x="0" y="4393"/>
                  <a:pt x="0" y="4327"/>
                </a:cubicBezTo>
                <a:lnTo>
                  <a:pt x="0" y="120"/>
                </a:lnTo>
                <a:cubicBezTo>
                  <a:pt x="0" y="54"/>
                  <a:pt x="54" y="0"/>
                  <a:pt x="120" y="0"/>
                </a:cubicBezTo>
                <a:close/>
              </a:path>
            </a:pathLst>
          </a:custGeom>
        </p:spPr>
      </p:pic>
      <p:sp>
        <p:nvSpPr>
          <p:cNvPr id="10" name="任意多边形 9"/>
          <p:cNvSpPr/>
          <p:nvPr>
            <p:custDataLst>
              <p:tags r:id="rId5"/>
            </p:custDataLst>
          </p:nvPr>
        </p:nvSpPr>
        <p:spPr>
          <a:xfrm>
            <a:off x="457200" y="4500245"/>
            <a:ext cx="3238500" cy="871855"/>
          </a:xfrm>
          <a:custGeom>
            <a:avLst/>
            <a:gdLst>
              <a:gd name="sw" fmla="*/ 1 w 5100"/>
              <a:gd name="sh" fmla="*/ 1 h 1372"/>
              <a:gd name="mins" fmla="min sw sh"/>
              <a:gd name="dsw" fmla="+- 0 sw mins"/>
              <a:gd name="dsh" fmla="+- 0 sh mins"/>
              <a:gd name="p0x0" fmla="*/ 120 w 5100"/>
              <a:gd name="p0y0" fmla="*/ 0 h 1372"/>
              <a:gd name="p0x1" fmla="*/ 4980 w 5100"/>
              <a:gd name="p0y1" fmla="*/ 0 h 1372"/>
              <a:gd name="p0x2" fmla="*/ 5046 w 5100"/>
              <a:gd name="p0y2" fmla="*/ 0 h 1372"/>
              <a:gd name="p0x3" fmla="*/ 5100 w 5100"/>
              <a:gd name="p0y3" fmla="*/ 53 h 1372"/>
              <a:gd name="p0x4" fmla="*/ 5100 w 5100"/>
              <a:gd name="p0y4" fmla="*/ 120 h 1372"/>
              <a:gd name="p0x5" fmla="*/ 5100 w 5100"/>
              <a:gd name="p0y5" fmla="*/ 1252 h 1372"/>
              <a:gd name="p0x6" fmla="*/ 5100 w 5100"/>
              <a:gd name="p0y6" fmla="*/ 1318 h 1372"/>
              <a:gd name="p0x7" fmla="*/ 5046 w 5100"/>
              <a:gd name="p0y7" fmla="*/ 1372 h 1372"/>
              <a:gd name="p0x8" fmla="*/ 4980 w 5100"/>
              <a:gd name="p0y8" fmla="*/ 1372 h 1372"/>
              <a:gd name="p0x9" fmla="*/ 120 w 5100"/>
              <a:gd name="p0y9" fmla="*/ 1372 h 1372"/>
              <a:gd name="p0x10" fmla="*/ 53 w 5100"/>
              <a:gd name="p0y10" fmla="*/ 1372 h 1372"/>
              <a:gd name="p0x11" fmla="*/ 0 w 5100"/>
              <a:gd name="p0y11" fmla="*/ 1318 h 1372"/>
              <a:gd name="p0x12" fmla="*/ 0 w 5100"/>
              <a:gd name="p0y12" fmla="*/ 1252 h 1372"/>
              <a:gd name="p0x13" fmla="*/ 0 w 5100"/>
              <a:gd name="p0y13" fmla="*/ 120 h 1372"/>
              <a:gd name="p0x14" fmla="*/ 0 w 5100"/>
              <a:gd name="p0y14" fmla="*/ 53 h 1372"/>
              <a:gd name="p0x15" fmla="*/ 53 w 5100"/>
              <a:gd name="p0y15" fmla="*/ 0 h 1372"/>
              <a:gd name="p0x16" fmla="*/ 120 w 5100"/>
              <a:gd name="p0y16" fmla="*/ 0 h 1372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/>
          </a:gradFill>
          <a:ln>
            <a:noFill/>
          </a:ln>
          <a:effectLst>
            <a:outerShdw blurRad="314325" algn="ctr" rotWithShape="0">
              <a:schemeClr val="accent1">
                <a:alpha val="12941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任意多边形 10"/>
          <p:cNvSpPr/>
          <p:nvPr>
            <p:custDataLst>
              <p:tags r:id="rId6"/>
            </p:custDataLst>
          </p:nvPr>
        </p:nvSpPr>
        <p:spPr>
          <a:xfrm>
            <a:off x="647700" y="4652645"/>
            <a:ext cx="551180" cy="238125"/>
          </a:xfrm>
          <a:custGeom>
            <a:avLst/>
            <a:gdLst>
              <a:gd name="sw" fmla="*/ 1 w 868"/>
              <a:gd name="sh" fmla="*/ 1 h 375"/>
              <a:gd name="mins" fmla="min sw sh"/>
              <a:gd name="dsw" fmla="+- 0 sw mins"/>
              <a:gd name="dsh" fmla="+- 0 sh mins"/>
              <a:gd name="p0x0" fmla="*/ 187 w 868"/>
              <a:gd name="p0y0" fmla="*/ 0 h 375"/>
              <a:gd name="p0x1" fmla="*/ 681 w 868"/>
              <a:gd name="p0y1" fmla="*/ 0 h 375"/>
              <a:gd name="p0x2" fmla="*/ 784 w 868"/>
              <a:gd name="p0y2" fmla="*/ 0 h 375"/>
              <a:gd name="p0x3" fmla="*/ 868 w 868"/>
              <a:gd name="p0y3" fmla="*/ 83 h 375"/>
              <a:gd name="p0x4" fmla="*/ 868 w 868"/>
              <a:gd name="p0y4" fmla="*/ 187 h 375"/>
              <a:gd name="p0x5" fmla="*/ 868 w 868"/>
              <a:gd name="p0y5" fmla="*/ 291 h 375"/>
              <a:gd name="p0x6" fmla="*/ 784 w 868"/>
              <a:gd name="p0y6" fmla="*/ 375 h 375"/>
              <a:gd name="p0x7" fmla="*/ 681 w 868"/>
              <a:gd name="p0y7" fmla="*/ 375 h 375"/>
              <a:gd name="p0x8" fmla="*/ 187 w 868"/>
              <a:gd name="p0y8" fmla="*/ 375 h 375"/>
              <a:gd name="p0x9" fmla="*/ 83 w 868"/>
              <a:gd name="p0y9" fmla="*/ 375 h 375"/>
              <a:gd name="p0x10" fmla="*/ 0 w 868"/>
              <a:gd name="p0y10" fmla="*/ 291 h 375"/>
              <a:gd name="p0x11" fmla="*/ 0 w 868"/>
              <a:gd name="p0y11" fmla="*/ 187 h 375"/>
              <a:gd name="p0x12" fmla="*/ 0 w 868"/>
              <a:gd name="p0y12" fmla="*/ 83 h 375"/>
              <a:gd name="p0x13" fmla="*/ 83 w 868"/>
              <a:gd name="p0y13" fmla="*/ 0 h 375"/>
              <a:gd name="p0x14" fmla="*/ 187 w 868"/>
              <a:gd name="p0y14" fmla="*/ 0 h 3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FFFFFF">
              <a:alpha val="18039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>
            <p:custDataLst>
              <p:tags r:id="rId7"/>
            </p:custDataLst>
          </p:nvPr>
        </p:nvSpPr>
        <p:spPr>
          <a:xfrm>
            <a:off x="762000" y="4672013"/>
            <a:ext cx="475507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 spc="72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真人</a:t>
            </a:r>
            <a:endParaRPr sz="1200" b="1" spc="72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任意多边形 12"/>
          <p:cNvSpPr/>
          <p:nvPr>
            <p:custDataLst>
              <p:tags r:id="rId8"/>
            </p:custDataLst>
          </p:nvPr>
        </p:nvSpPr>
        <p:spPr>
          <a:xfrm>
            <a:off x="1275080" y="4652645"/>
            <a:ext cx="551815" cy="238125"/>
          </a:xfrm>
          <a:custGeom>
            <a:avLst/>
            <a:gdLst>
              <a:gd name="sw" fmla="*/ 1 w 868"/>
              <a:gd name="sh" fmla="*/ 1 h 375"/>
              <a:gd name="mins" fmla="min sw sh"/>
              <a:gd name="dsw" fmla="+- 0 sw mins"/>
              <a:gd name="dsh" fmla="+- 0 sh mins"/>
              <a:gd name="p0x0" fmla="*/ 187 w 868"/>
              <a:gd name="p0y0" fmla="*/ 0 h 375"/>
              <a:gd name="p0x1" fmla="*/ 681 w 868"/>
              <a:gd name="p0y1" fmla="*/ 0 h 375"/>
              <a:gd name="p0x2" fmla="*/ 784 w 868"/>
              <a:gd name="p0y2" fmla="*/ 0 h 375"/>
              <a:gd name="p0x3" fmla="*/ 868 w 868"/>
              <a:gd name="p0y3" fmla="*/ 83 h 375"/>
              <a:gd name="p0x4" fmla="*/ 868 w 868"/>
              <a:gd name="p0y4" fmla="*/ 187 h 375"/>
              <a:gd name="p0x5" fmla="*/ 868 w 868"/>
              <a:gd name="p0y5" fmla="*/ 291 h 375"/>
              <a:gd name="p0x6" fmla="*/ 784 w 868"/>
              <a:gd name="p0y6" fmla="*/ 375 h 375"/>
              <a:gd name="p0x7" fmla="*/ 681 w 868"/>
              <a:gd name="p0y7" fmla="*/ 375 h 375"/>
              <a:gd name="p0x8" fmla="*/ 187 w 868"/>
              <a:gd name="p0y8" fmla="*/ 375 h 375"/>
              <a:gd name="p0x9" fmla="*/ 83 w 868"/>
              <a:gd name="p0y9" fmla="*/ 375 h 375"/>
              <a:gd name="p0x10" fmla="*/ 0 w 868"/>
              <a:gd name="p0y10" fmla="*/ 291 h 375"/>
              <a:gd name="p0x11" fmla="*/ 0 w 868"/>
              <a:gd name="p0y11" fmla="*/ 187 h 375"/>
              <a:gd name="p0x12" fmla="*/ 0 w 868"/>
              <a:gd name="p0y12" fmla="*/ 83 h 375"/>
              <a:gd name="p0x13" fmla="*/ 83 w 868"/>
              <a:gd name="p0y13" fmla="*/ 0 h 375"/>
              <a:gd name="p0x14" fmla="*/ 187 w 868"/>
              <a:gd name="p0y14" fmla="*/ 0 h 3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FFFFFF">
              <a:alpha val="18039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9"/>
            </p:custDataLst>
          </p:nvPr>
        </p:nvSpPr>
        <p:spPr>
          <a:xfrm>
            <a:off x="1389907" y="4672013"/>
            <a:ext cx="475507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 spc="72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直播</a:t>
            </a:r>
            <a:endParaRPr sz="1200" b="1" spc="72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任意多边形 14"/>
          <p:cNvSpPr/>
          <p:nvPr>
            <p:custDataLst>
              <p:tags r:id="rId10"/>
            </p:custDataLst>
          </p:nvPr>
        </p:nvSpPr>
        <p:spPr>
          <a:xfrm>
            <a:off x="1903095" y="4652645"/>
            <a:ext cx="551815" cy="238125"/>
          </a:xfrm>
          <a:custGeom>
            <a:avLst/>
            <a:gdLst>
              <a:gd name="sw" fmla="*/ 1 w 868"/>
              <a:gd name="sh" fmla="*/ 1 h 375"/>
              <a:gd name="mins" fmla="min sw sh"/>
              <a:gd name="dsw" fmla="+- 0 sw mins"/>
              <a:gd name="dsh" fmla="+- 0 sh mins"/>
              <a:gd name="p0x0" fmla="*/ 187 w 868"/>
              <a:gd name="p0y0" fmla="*/ 0 h 375"/>
              <a:gd name="p0x1" fmla="*/ 681 w 868"/>
              <a:gd name="p0y1" fmla="*/ 0 h 375"/>
              <a:gd name="p0x2" fmla="*/ 784 w 868"/>
              <a:gd name="p0y2" fmla="*/ 0 h 375"/>
              <a:gd name="p0x3" fmla="*/ 868 w 868"/>
              <a:gd name="p0y3" fmla="*/ 83 h 375"/>
              <a:gd name="p0x4" fmla="*/ 868 w 868"/>
              <a:gd name="p0y4" fmla="*/ 187 h 375"/>
              <a:gd name="p0x5" fmla="*/ 868 w 868"/>
              <a:gd name="p0y5" fmla="*/ 291 h 375"/>
              <a:gd name="p0x6" fmla="*/ 784 w 868"/>
              <a:gd name="p0y6" fmla="*/ 375 h 375"/>
              <a:gd name="p0x7" fmla="*/ 681 w 868"/>
              <a:gd name="p0y7" fmla="*/ 375 h 375"/>
              <a:gd name="p0x8" fmla="*/ 187 w 868"/>
              <a:gd name="p0y8" fmla="*/ 375 h 375"/>
              <a:gd name="p0x9" fmla="*/ 83 w 868"/>
              <a:gd name="p0y9" fmla="*/ 375 h 375"/>
              <a:gd name="p0x10" fmla="*/ 0 w 868"/>
              <a:gd name="p0y10" fmla="*/ 291 h 375"/>
              <a:gd name="p0x11" fmla="*/ 0 w 868"/>
              <a:gd name="p0y11" fmla="*/ 187 h 375"/>
              <a:gd name="p0x12" fmla="*/ 0 w 868"/>
              <a:gd name="p0y12" fmla="*/ 83 h 375"/>
              <a:gd name="p0x13" fmla="*/ 83 w 868"/>
              <a:gd name="p0y13" fmla="*/ 0 h 375"/>
              <a:gd name="p0x14" fmla="*/ 187 w 868"/>
              <a:gd name="p0y14" fmla="*/ 0 h 3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FFFFFF">
              <a:alpha val="18039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>
            <p:custDataLst>
              <p:tags r:id="rId11"/>
            </p:custDataLst>
          </p:nvPr>
        </p:nvSpPr>
        <p:spPr>
          <a:xfrm>
            <a:off x="2017814" y="4672013"/>
            <a:ext cx="475507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 spc="72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社群</a:t>
            </a:r>
            <a:endParaRPr sz="1200" b="1" spc="72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12"/>
            </p:custDataLst>
          </p:nvPr>
        </p:nvSpPr>
        <p:spPr>
          <a:xfrm>
            <a:off x="647700" y="4967288"/>
            <a:ext cx="2857500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15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三重服务</a:t>
            </a:r>
            <a:r>
              <a:rPr lang="en-US" altLang="zh-CN" sz="15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· </a:t>
            </a:r>
            <a:r>
              <a:rPr lang="zh-CN" altLang="en-US" sz="15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终身陪跑</a:t>
            </a:r>
            <a:endParaRPr lang="zh-CN" altLang="en-US" sz="15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457200" y="5562600"/>
            <a:ext cx="11277600" cy="838200"/>
            <a:chOff x="720" y="8760"/>
            <a:chExt cx="17760" cy="1320"/>
          </a:xfrm>
        </p:grpSpPr>
        <p:sp>
          <p:nvSpPr>
            <p:cNvPr id="20" name="任意多边形 19"/>
            <p:cNvSpPr/>
            <p:nvPr>
              <p:custDataLst>
                <p:tags r:id="rId13"/>
              </p:custDataLst>
            </p:nvPr>
          </p:nvSpPr>
          <p:spPr>
            <a:xfrm>
              <a:off x="720" y="8760"/>
              <a:ext cx="17760" cy="1320"/>
            </a:xfrm>
            <a:custGeom>
              <a:avLst/>
              <a:gdLst>
                <a:gd name="sw" fmla="*/ 1 w 17760"/>
                <a:gd name="sh" fmla="*/ 1 h 1320"/>
                <a:gd name="mins" fmla="min sw sh"/>
                <a:gd name="dsw" fmla="+- 0 sw mins"/>
                <a:gd name="dsh" fmla="+- 0 sh mins"/>
                <a:gd name="p0x0" fmla="*/ 120 w 17760"/>
                <a:gd name="p0y0" fmla="*/ 0 h 1320"/>
                <a:gd name="p0x1" fmla="*/ 17640 w 17760"/>
                <a:gd name="p0y1" fmla="*/ 0 h 1320"/>
                <a:gd name="p0x2" fmla="*/ 17706 w 17760"/>
                <a:gd name="p0y2" fmla="*/ 0 h 1320"/>
                <a:gd name="p0x3" fmla="*/ 17760 w 17760"/>
                <a:gd name="p0y3" fmla="*/ 53 h 1320"/>
                <a:gd name="p0x4" fmla="*/ 17760 w 17760"/>
                <a:gd name="p0y4" fmla="*/ 120 h 1320"/>
                <a:gd name="p0x5" fmla="*/ 17760 w 17760"/>
                <a:gd name="p0y5" fmla="*/ 1200 h 1320"/>
                <a:gd name="p0x6" fmla="*/ 17760 w 17760"/>
                <a:gd name="p0y6" fmla="*/ 1266 h 1320"/>
                <a:gd name="p0x7" fmla="*/ 17706 w 17760"/>
                <a:gd name="p0y7" fmla="*/ 1320 h 1320"/>
                <a:gd name="p0x8" fmla="*/ 17640 w 17760"/>
                <a:gd name="p0y8" fmla="*/ 1320 h 1320"/>
                <a:gd name="p0x9" fmla="*/ 120 w 17760"/>
                <a:gd name="p0y9" fmla="*/ 1320 h 1320"/>
                <a:gd name="p0x10" fmla="*/ 53 w 17760"/>
                <a:gd name="p0y10" fmla="*/ 1320 h 1320"/>
                <a:gd name="p0x11" fmla="*/ 0 w 17760"/>
                <a:gd name="p0y11" fmla="*/ 1266 h 1320"/>
                <a:gd name="p0x12" fmla="*/ 0 w 17760"/>
                <a:gd name="p0y12" fmla="*/ 1200 h 1320"/>
                <a:gd name="p0x13" fmla="*/ 0 w 17760"/>
                <a:gd name="p0y13" fmla="*/ 120 h 1320"/>
                <a:gd name="p0x14" fmla="*/ 0 w 17760"/>
                <a:gd name="p0y14" fmla="*/ 53 h 1320"/>
                <a:gd name="p0x15" fmla="*/ 53 w 17760"/>
                <a:gd name="p0y15" fmla="*/ 0 h 1320"/>
                <a:gd name="p0x16" fmla="*/ 120 w 17760"/>
                <a:gd name="p0y16" fmla="*/ 0 h 132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rgbClr val="FFFFFF">
                <a:alpha val="14118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1" name="任意多边形 20"/>
            <p:cNvSpPr/>
            <p:nvPr>
              <p:custDataLst>
                <p:tags r:id="rId14"/>
              </p:custDataLst>
            </p:nvPr>
          </p:nvSpPr>
          <p:spPr>
            <a:xfrm>
              <a:off x="720" y="8760"/>
              <a:ext cx="120" cy="1320"/>
            </a:xfrm>
            <a:custGeom>
              <a:avLst/>
              <a:gdLst>
                <a:gd name="sw" fmla="*/ 1 w 120"/>
                <a:gd name="sh" fmla="*/ 1 h 1320"/>
                <a:gd name="mins" fmla="min sw sh"/>
                <a:gd name="dsw" fmla="+- 0 sw mins"/>
                <a:gd name="dsh" fmla="+- 0 sh mins"/>
                <a:gd name="p0x0" fmla="*/ 0 w 120"/>
                <a:gd name="p0y0" fmla="*/ 1200 h 1320"/>
                <a:gd name="p0x1" fmla="*/ 0 w 120"/>
                <a:gd name="p0y1" fmla="*/ 120 h 1320"/>
                <a:gd name="p0x2" fmla="*/ 0 w 120"/>
                <a:gd name="p0y2" fmla="*/ 53 h 1320"/>
                <a:gd name="p0x3" fmla="*/ 53 w 120"/>
                <a:gd name="p0y3" fmla="*/ 0 h 1320"/>
                <a:gd name="p0x4" fmla="*/ 120 w 120"/>
                <a:gd name="p0y4" fmla="*/ 0 h 1320"/>
                <a:gd name="p0x5" fmla="*/ 86 w 120"/>
                <a:gd name="p0y5" fmla="*/ 0 h 1320"/>
                <a:gd name="p0x6" fmla="*/ 60 w 120"/>
                <a:gd name="p0y6" fmla="*/ 53 h 1320"/>
                <a:gd name="p0x7" fmla="*/ 60 w 120"/>
                <a:gd name="p0y7" fmla="*/ 120 h 1320"/>
                <a:gd name="p0x8" fmla="*/ 60 w 120"/>
                <a:gd name="p0y8" fmla="*/ 1200 h 1320"/>
                <a:gd name="p0x9" fmla="*/ 60 w 120"/>
                <a:gd name="p0y9" fmla="*/ 1266 h 1320"/>
                <a:gd name="p0x10" fmla="*/ 86 w 120"/>
                <a:gd name="p0y10" fmla="*/ 1320 h 1320"/>
                <a:gd name="p0x11" fmla="*/ 120 w 120"/>
                <a:gd name="p0y11" fmla="*/ 1320 h 1320"/>
                <a:gd name="p0x12" fmla="*/ 53 w 120"/>
                <a:gd name="p0y12" fmla="*/ 1320 h 1320"/>
                <a:gd name="p0x13" fmla="*/ 0 w 120"/>
                <a:gd name="p0y13" fmla="*/ 1266 h 1320"/>
                <a:gd name="p0x14" fmla="*/ 0 w 120"/>
                <a:gd name="p0y14" fmla="*/ 1200 h 132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cubicBezTo>
                    <a:pt x="p0x5" y="p0y5"/>
                    <a:pt x="p0x6" y="p0y6"/>
                    <a:pt x="p0x7" y="p0y7"/>
                  </a:cubicBezTo>
                  <a:lnTo>
                    <a:pt x="p0x8" y="p0y8"/>
                  </a:lnTo>
                  <a:cubicBezTo>
                    <a:pt x="p0x9" y="p0y9"/>
                    <a:pt x="p0x10" y="p0y10"/>
                    <a:pt x="p0x11" y="p0y11"/>
                  </a:cubicBezTo>
                  <a:cubicBezTo>
                    <a:pt x="p0x12" y="p0y12"/>
                    <a:pt x="p0x13" y="p0y13"/>
                    <a:pt x="p0x14" y="p0y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23" name="文本框 22"/>
          <p:cNvSpPr txBox="1"/>
          <p:nvPr>
            <p:custDataLst>
              <p:tags r:id="rId15"/>
            </p:custDataLst>
          </p:nvPr>
        </p:nvSpPr>
        <p:spPr>
          <a:xfrm>
            <a:off x="685800" y="5662613"/>
            <a:ext cx="10858500" cy="633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5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别人卖</a:t>
            </a:r>
            <a:r>
              <a:rPr sz="15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录播课</a:t>
            </a:r>
            <a:r>
              <a:rPr lang="zh-CN" sz="15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，我们是</a:t>
            </a:r>
            <a:r>
              <a:rPr lang="en-US" altLang="zh-CN" sz="15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zh-CN" sz="15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真人</a:t>
            </a:r>
            <a:r>
              <a:rPr lang="en-US" altLang="zh-CN" sz="15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+ </a:t>
            </a:r>
            <a:r>
              <a:rPr lang="zh-CN" altLang="en-US" sz="15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直播</a:t>
            </a:r>
            <a:r>
              <a:rPr lang="en-US" altLang="zh-CN" sz="15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+ </a:t>
            </a:r>
            <a:r>
              <a:rPr lang="zh-CN" altLang="en-US" sz="15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社群</a:t>
            </a:r>
            <a:r>
              <a:rPr lang="en-US" altLang="en-US" sz="15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15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三重服务；别人交完钱就不管，我们</a:t>
            </a:r>
            <a:r>
              <a:rPr lang="en-US" altLang="zh-CN" sz="15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终身陪跑</a:t>
            </a:r>
            <a:r>
              <a:rPr lang="en-US" sz="15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—— </a:t>
            </a:r>
            <a:r>
              <a:rPr lang="zh-CN" altLang="en-US" sz="15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让学习有氛围、有互动、有问必答</a:t>
            </a:r>
            <a:endParaRPr lang="zh-CN" altLang="en-US" sz="15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任意多边形 17"/>
          <p:cNvSpPr/>
          <p:nvPr>
            <p:custDataLst>
              <p:tags r:id="rId16"/>
            </p:custDataLst>
          </p:nvPr>
        </p:nvSpPr>
        <p:spPr>
          <a:xfrm>
            <a:off x="4004945" y="1509395"/>
            <a:ext cx="7724775" cy="3857625"/>
          </a:xfrm>
          <a:custGeom>
            <a:avLst/>
            <a:gdLst>
              <a:gd name="sw" fmla="*/ 1 w 12165"/>
              <a:gd name="sh" fmla="*/ 1 h 6075"/>
              <a:gd name="mins" fmla="min sw sh"/>
              <a:gd name="dsw" fmla="+- 0 sw mins"/>
              <a:gd name="dsh" fmla="+- 0 sh mins"/>
              <a:gd name="p0x0" fmla="*/ 120 w 12165"/>
              <a:gd name="p0y0" fmla="*/ 0 h 6075"/>
              <a:gd name="p0x1" fmla="*/ 12045 w 12165"/>
              <a:gd name="p0y1" fmla="*/ 0 h 6075"/>
              <a:gd name="p0x2" fmla="*/ 12111 w 12165"/>
              <a:gd name="p0y2" fmla="*/ 0 h 6075"/>
              <a:gd name="p0x3" fmla="*/ 12165 w 12165"/>
              <a:gd name="p0y3" fmla="*/ 53 h 6075"/>
              <a:gd name="p0x4" fmla="*/ 12165 w 12165"/>
              <a:gd name="p0y4" fmla="*/ 120 h 6075"/>
              <a:gd name="p0x5" fmla="*/ 12165 w 12165"/>
              <a:gd name="p0y5" fmla="*/ 5955 h 6075"/>
              <a:gd name="p0x6" fmla="*/ 12165 w 12165"/>
              <a:gd name="p0y6" fmla="*/ 6021 h 6075"/>
              <a:gd name="p0x7" fmla="*/ 12111 w 12165"/>
              <a:gd name="p0y7" fmla="*/ 6075 h 6075"/>
              <a:gd name="p0x8" fmla="*/ 12045 w 12165"/>
              <a:gd name="p0y8" fmla="*/ 6075 h 6075"/>
              <a:gd name="p0x9" fmla="*/ 120 w 12165"/>
              <a:gd name="p0y9" fmla="*/ 6075 h 6075"/>
              <a:gd name="p0x10" fmla="*/ 53 w 12165"/>
              <a:gd name="p0y10" fmla="*/ 6075 h 6075"/>
              <a:gd name="p0x11" fmla="*/ 0 w 12165"/>
              <a:gd name="p0y11" fmla="*/ 6021 h 6075"/>
              <a:gd name="p0x12" fmla="*/ 0 w 12165"/>
              <a:gd name="p0y12" fmla="*/ 5955 h 6075"/>
              <a:gd name="p0x13" fmla="*/ 0 w 12165"/>
              <a:gd name="p0y13" fmla="*/ 120 h 6075"/>
              <a:gd name="p0x14" fmla="*/ 0 w 12165"/>
              <a:gd name="p0y14" fmla="*/ 53 h 6075"/>
              <a:gd name="p0x15" fmla="*/ 53 w 12165"/>
              <a:gd name="p0y15" fmla="*/ 0 h 6075"/>
              <a:gd name="p0x16" fmla="*/ 120 w 12165"/>
              <a:gd name="p0y16" fmla="*/ 0 h 60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aphicFrame>
        <p:nvGraphicFramePr>
          <p:cNvPr id="19" name="表格 18"/>
          <p:cNvGraphicFramePr/>
          <p:nvPr>
            <p:custDataLst>
              <p:tags r:id="rId17"/>
            </p:custDataLst>
          </p:nvPr>
        </p:nvGraphicFramePr>
        <p:xfrm>
          <a:off x="4200525" y="1666875"/>
          <a:ext cx="7334250" cy="3543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0107"/>
                <a:gridCol w="3227041"/>
                <a:gridCol w="2787100"/>
              </a:tblGrid>
              <a:tr h="400050">
                <a:tc>
                  <a:txBody>
                    <a:bodyPr wrap="square"/>
                    <a:p>
                      <a:pPr algn="l"/>
                      <a:r>
                        <a:rPr sz="1500" b="1">
                          <a:solidFill>
                            <a:srgbClr val="5C6673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服务项</a:t>
                      </a:r>
                      <a:endParaRPr sz="1500" b="1">
                        <a:solidFill>
                          <a:srgbClr val="5C6673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p>
                      <a:pPr algn="l"/>
                      <a:r>
                        <a:rPr lang="zh-CN" altLang="en-US" sz="1500" b="1">
                          <a:solidFill>
                            <a:srgbClr val="46494C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星匠</a:t>
                      </a:r>
                      <a:r>
                        <a:rPr lang="en-US" altLang="zh-CN" sz="1500" b="1">
                          <a:solidFill>
                            <a:srgbClr val="46494C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AI</a:t>
                      </a:r>
                      <a:endParaRPr lang="en-US" altLang="zh-CN" sz="1500" b="1">
                        <a:solidFill>
                          <a:srgbClr val="46494C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14300" marR="1143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>
                      <a:solidFill>
                        <a:schemeClr val="accent1"/>
                      </a:solidFill>
                      <a:prstDash val="solid"/>
                    </a:lnB>
                    <a:solidFill>
                      <a:schemeClr val="accent1">
                        <a:lumMod val="24998"/>
                        <a:lumOff val="75002"/>
                      </a:schemeClr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sz="1500" b="1">
                          <a:solidFill>
                            <a:srgbClr val="A5AEB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其他平台</a:t>
                      </a:r>
                      <a:endParaRPr sz="1500" b="1">
                        <a:solidFill>
                          <a:srgbClr val="A5AEB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</a:tr>
              <a:tr h="454670">
                <a:tc>
                  <a:txBody>
                    <a:bodyPr wrap="square"/>
                    <a:p>
                      <a:pPr algn="l"/>
                      <a:r>
                        <a:rPr sz="1350" b="1">
                          <a:solidFill>
                            <a:srgbClr val="1F272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讲师团队</a:t>
                      </a:r>
                      <a:endParaRPr sz="1350" b="1">
                        <a:solidFill>
                          <a:srgbClr val="1F272F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76200" marB="76200"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accent1"/>
                      </a:solidFill>
                      <a:prstDash val="solid"/>
                    </a:lnT>
                    <a:lnB w="9525">
                      <a:solidFill>
                        <a:srgbClr val="D7E1EE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p>
                      <a:pPr algn="l"/>
                      <a:r>
                        <a:rPr lang="en-US" altLang="en-US" sz="1350" b="0">
                          <a:solidFill>
                            <a:srgbClr val="46494C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r>
                        <a:rPr lang="zh-CN" altLang="en-US" sz="1350" b="0">
                          <a:solidFill>
                            <a:srgbClr val="46494C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人讲师，平均</a:t>
                      </a:r>
                      <a:r>
                        <a:rPr lang="en-US" altLang="zh-CN" sz="1350" b="0">
                          <a:solidFill>
                            <a:srgbClr val="46494C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altLang="zh-CN" sz="1350" b="1">
                          <a:solidFill>
                            <a:srgbClr val="FF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r>
                        <a:rPr lang="zh-CN" altLang="en-US" sz="1350" b="1">
                          <a:solidFill>
                            <a:srgbClr val="FF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年</a:t>
                      </a:r>
                      <a:r>
                        <a:rPr lang="en-US" altLang="zh-CN" sz="1350" b="1">
                          <a:solidFill>
                            <a:srgbClr val="FF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+</a:t>
                      </a:r>
                      <a:r>
                        <a:rPr lang="en-US" altLang="zh-CN" sz="1350" b="0">
                          <a:solidFill>
                            <a:srgbClr val="FF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zh-CN" altLang="en-US" sz="1350" b="0">
                          <a:solidFill>
                            <a:srgbClr val="46494C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经验</a:t>
                      </a:r>
                      <a:endParaRPr lang="zh-CN" altLang="en-US" sz="1350" b="0">
                        <a:solidFill>
                          <a:srgbClr val="46494C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14300" marR="114300" marT="76200" marB="76200"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accent1"/>
                      </a:solidFill>
                      <a:prstDash val="solid"/>
                    </a:lnT>
                    <a:lnB w="9525">
                      <a:solidFill>
                        <a:srgbClr val="D7E1EE"/>
                      </a:solidFill>
                      <a:prstDash val="solid"/>
                    </a:lnB>
                    <a:solidFill>
                      <a:schemeClr val="accent1">
                        <a:lumMod val="24998"/>
                        <a:lumOff val="75002"/>
                      </a:schemeClr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sz="1350" b="0">
                          <a:solidFill>
                            <a:srgbClr val="A5AEB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录播课，无人管</a:t>
                      </a:r>
                      <a:endParaRPr sz="1350" b="0">
                        <a:solidFill>
                          <a:srgbClr val="A5AEB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76200" marB="76200"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accent1"/>
                      </a:solidFill>
                      <a:prstDash val="solid"/>
                    </a:lnT>
                    <a:lnB w="9525">
                      <a:solidFill>
                        <a:srgbClr val="D7E1EE"/>
                      </a:solidFill>
                      <a:prstDash val="solid"/>
                    </a:lnB>
                    <a:noFill/>
                  </a:tcPr>
                </a:tc>
              </a:tr>
              <a:tr h="449014">
                <a:tc>
                  <a:txBody>
                    <a:bodyPr wrap="square"/>
                    <a:p>
                      <a:pPr algn="l"/>
                      <a:r>
                        <a:rPr sz="1350" b="1">
                          <a:solidFill>
                            <a:srgbClr val="1F272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一对一辅导</a:t>
                      </a:r>
                      <a:endParaRPr sz="1350" b="1">
                        <a:solidFill>
                          <a:srgbClr val="1F272F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76200" marB="76200" anchor="ctr">
                    <a:lnL>
                      <a:noFill/>
                    </a:lnL>
                    <a:lnR>
                      <a:noFill/>
                    </a:lnR>
                    <a:lnT w="9525">
                      <a:solidFill>
                        <a:srgbClr val="D7E1EE"/>
                      </a:solidFill>
                      <a:prstDash val="solid"/>
                    </a:lnT>
                    <a:lnB w="9525">
                      <a:solidFill>
                        <a:srgbClr val="D7E1EE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p>
                      <a:pPr algn="l"/>
                      <a:r>
                        <a:rPr sz="1350" b="0">
                          <a:solidFill>
                            <a:srgbClr val="46494C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直接问，</a:t>
                      </a:r>
                      <a:r>
                        <a:rPr sz="1350" b="1">
                          <a:solidFill>
                            <a:srgbClr val="FF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无次数限制</a:t>
                      </a:r>
                      <a:endParaRPr sz="1350" b="1">
                        <a:solidFill>
                          <a:srgbClr val="FF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76200" marB="76200" anchor="ctr">
                    <a:lnL>
                      <a:noFill/>
                    </a:lnL>
                    <a:lnR>
                      <a:noFill/>
                    </a:lnR>
                    <a:lnT w="9525">
                      <a:solidFill>
                        <a:srgbClr val="D7E1EE"/>
                      </a:solidFill>
                      <a:prstDash val="solid"/>
                    </a:lnT>
                    <a:lnB w="9525">
                      <a:solidFill>
                        <a:srgbClr val="D7E1EE"/>
                      </a:solidFill>
                      <a:prstDash val="solid"/>
                    </a:lnB>
                    <a:solidFill>
                      <a:schemeClr val="accent1">
                        <a:lumMod val="24998"/>
                        <a:lumOff val="75002"/>
                      </a:schemeClr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sz="1350" b="0">
                          <a:solidFill>
                            <a:srgbClr val="A5AEB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群里提问无人回</a:t>
                      </a:r>
                      <a:endParaRPr sz="1350" b="0">
                        <a:solidFill>
                          <a:srgbClr val="A5AEB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76200" marB="76200" anchor="ctr">
                    <a:lnL>
                      <a:noFill/>
                    </a:lnL>
                    <a:lnR>
                      <a:noFill/>
                    </a:lnR>
                    <a:lnT w="9525">
                      <a:solidFill>
                        <a:srgbClr val="D7E1EE"/>
                      </a:solidFill>
                      <a:prstDash val="solid"/>
                    </a:lnT>
                    <a:lnB w="9525">
                      <a:solidFill>
                        <a:srgbClr val="D7E1EE"/>
                      </a:solidFill>
                      <a:prstDash val="solid"/>
                    </a:lnB>
                    <a:noFill/>
                  </a:tcPr>
                </a:tc>
              </a:tr>
              <a:tr h="449014">
                <a:tc>
                  <a:txBody>
                    <a:bodyPr wrap="square"/>
                    <a:p>
                      <a:pPr algn="l"/>
                      <a:r>
                        <a:rPr sz="1350" b="1">
                          <a:solidFill>
                            <a:srgbClr val="1F272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直播教学</a:t>
                      </a:r>
                      <a:endParaRPr sz="1350" b="1">
                        <a:solidFill>
                          <a:srgbClr val="1F272F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76200" marB="76200" anchor="ctr">
                    <a:lnL>
                      <a:noFill/>
                    </a:lnL>
                    <a:lnR>
                      <a:noFill/>
                    </a:lnR>
                    <a:lnT w="9525">
                      <a:solidFill>
                        <a:srgbClr val="D7E1EE"/>
                      </a:solidFill>
                      <a:prstDash val="solid"/>
                    </a:lnT>
                    <a:lnB w="9525">
                      <a:solidFill>
                        <a:srgbClr val="D7E1EE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p>
                      <a:pPr algn="l"/>
                      <a:r>
                        <a:rPr sz="1350" b="0">
                          <a:solidFill>
                            <a:srgbClr val="46494C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定期直播讲课、答疑、拆解案例</a:t>
                      </a:r>
                      <a:endParaRPr sz="1350" b="0">
                        <a:solidFill>
                          <a:srgbClr val="46494C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76200" marB="76200" anchor="ctr">
                    <a:lnL>
                      <a:noFill/>
                    </a:lnL>
                    <a:lnR>
                      <a:noFill/>
                    </a:lnR>
                    <a:lnT w="9525">
                      <a:solidFill>
                        <a:srgbClr val="D7E1EE"/>
                      </a:solidFill>
                      <a:prstDash val="solid"/>
                    </a:lnT>
                    <a:lnB w="9525">
                      <a:solidFill>
                        <a:srgbClr val="D7E1EE"/>
                      </a:solidFill>
                      <a:prstDash val="solid"/>
                    </a:lnB>
                    <a:solidFill>
                      <a:schemeClr val="accent1">
                        <a:lumMod val="24998"/>
                        <a:lumOff val="75002"/>
                      </a:schemeClr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sz="1350" b="0">
                          <a:solidFill>
                            <a:srgbClr val="A5AEB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无直播，仅录播</a:t>
                      </a:r>
                      <a:endParaRPr sz="1350" b="0">
                        <a:solidFill>
                          <a:srgbClr val="A5AEB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76200" marB="76200" anchor="ctr">
                    <a:lnL>
                      <a:noFill/>
                    </a:lnL>
                    <a:lnR>
                      <a:noFill/>
                    </a:lnR>
                    <a:lnT w="9525">
                      <a:solidFill>
                        <a:srgbClr val="D7E1EE"/>
                      </a:solidFill>
                      <a:prstDash val="solid"/>
                    </a:lnT>
                    <a:lnB w="9525">
                      <a:solidFill>
                        <a:srgbClr val="D7E1EE"/>
                      </a:solidFill>
                      <a:prstDash val="solid"/>
                    </a:lnB>
                    <a:noFill/>
                  </a:tcPr>
                </a:tc>
              </a:tr>
              <a:tr h="449014">
                <a:tc>
                  <a:txBody>
                    <a:bodyPr wrap="square"/>
                    <a:p>
                      <a:pPr algn="l"/>
                      <a:r>
                        <a:rPr sz="1350" b="1">
                          <a:solidFill>
                            <a:srgbClr val="1F272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聊天社群</a:t>
                      </a:r>
                      <a:endParaRPr sz="1350" b="1">
                        <a:solidFill>
                          <a:srgbClr val="1F272F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76200" marB="76200" anchor="ctr">
                    <a:lnL>
                      <a:noFill/>
                    </a:lnL>
                    <a:lnR>
                      <a:noFill/>
                    </a:lnR>
                    <a:lnT w="9525">
                      <a:solidFill>
                        <a:srgbClr val="D7E1EE"/>
                      </a:solidFill>
                      <a:prstDash val="solid"/>
                    </a:lnT>
                    <a:lnB w="9525">
                      <a:solidFill>
                        <a:srgbClr val="D7E1EE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p>
                      <a:pPr algn="l"/>
                      <a:r>
                        <a:rPr sz="1350" b="0">
                          <a:solidFill>
                            <a:srgbClr val="46494C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群聊交流、私信对接、资源互换</a:t>
                      </a:r>
                      <a:endParaRPr sz="1350" b="0">
                        <a:solidFill>
                          <a:srgbClr val="46494C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76200" marB="76200" anchor="ctr">
                    <a:lnL>
                      <a:noFill/>
                    </a:lnL>
                    <a:lnR>
                      <a:noFill/>
                    </a:lnR>
                    <a:lnT w="9525">
                      <a:solidFill>
                        <a:srgbClr val="D7E1EE"/>
                      </a:solidFill>
                      <a:prstDash val="solid"/>
                    </a:lnT>
                    <a:lnB w="9525">
                      <a:solidFill>
                        <a:srgbClr val="D7E1EE"/>
                      </a:solidFill>
                      <a:prstDash val="solid"/>
                    </a:lnB>
                    <a:solidFill>
                      <a:schemeClr val="accent1">
                        <a:lumMod val="24998"/>
                        <a:lumOff val="75002"/>
                      </a:schemeClr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sz="1350" b="0">
                          <a:solidFill>
                            <a:srgbClr val="A5AEB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交完钱即散</a:t>
                      </a:r>
                      <a:endParaRPr sz="1350" b="0">
                        <a:solidFill>
                          <a:srgbClr val="A5AEB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76200" marB="76200" anchor="ctr">
                    <a:lnL>
                      <a:noFill/>
                    </a:lnL>
                    <a:lnR>
                      <a:noFill/>
                    </a:lnR>
                    <a:lnT w="9525">
                      <a:solidFill>
                        <a:srgbClr val="D7E1EE"/>
                      </a:solidFill>
                      <a:prstDash val="solid"/>
                    </a:lnT>
                    <a:lnB w="9525">
                      <a:solidFill>
                        <a:srgbClr val="D7E1EE"/>
                      </a:solidFill>
                      <a:prstDash val="solid"/>
                    </a:lnB>
                    <a:noFill/>
                  </a:tcPr>
                </a:tc>
              </a:tr>
              <a:tr h="449014">
                <a:tc>
                  <a:txBody>
                    <a:bodyPr wrap="square"/>
                    <a:p>
                      <a:pPr algn="l"/>
                      <a:r>
                        <a:rPr sz="1350" b="1">
                          <a:solidFill>
                            <a:srgbClr val="1F272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社群陪跑</a:t>
                      </a:r>
                      <a:endParaRPr sz="1350" b="1">
                        <a:solidFill>
                          <a:srgbClr val="1F272F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76200" marB="76200" anchor="ctr">
                    <a:lnL>
                      <a:noFill/>
                    </a:lnL>
                    <a:lnR>
                      <a:noFill/>
                    </a:lnR>
                    <a:lnT w="9525">
                      <a:solidFill>
                        <a:srgbClr val="D7E1EE"/>
                      </a:solidFill>
                      <a:prstDash val="solid"/>
                    </a:lnT>
                    <a:lnB w="9525">
                      <a:solidFill>
                        <a:srgbClr val="D7E1EE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p>
                      <a:pPr algn="l"/>
                      <a:r>
                        <a:rPr sz="1350" b="0">
                          <a:solidFill>
                            <a:srgbClr val="46494C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几百人共学，出单分享</a:t>
                      </a:r>
                      <a:endParaRPr sz="1350" b="0">
                        <a:solidFill>
                          <a:srgbClr val="46494C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76200" marB="76200" anchor="ctr">
                    <a:lnL>
                      <a:noFill/>
                    </a:lnL>
                    <a:lnR>
                      <a:noFill/>
                    </a:lnR>
                    <a:lnT w="9525">
                      <a:solidFill>
                        <a:srgbClr val="D7E1EE"/>
                      </a:solidFill>
                      <a:prstDash val="solid"/>
                    </a:lnT>
                    <a:lnB w="9525">
                      <a:solidFill>
                        <a:srgbClr val="D7E1EE"/>
                      </a:solidFill>
                      <a:prstDash val="solid"/>
                    </a:lnB>
                    <a:solidFill>
                      <a:schemeClr val="accent1">
                        <a:lumMod val="24998"/>
                        <a:lumOff val="75002"/>
                      </a:schemeClr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sz="1350" b="0">
                          <a:solidFill>
                            <a:srgbClr val="A5AEB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无学习氛围</a:t>
                      </a:r>
                      <a:endParaRPr sz="1350" b="0">
                        <a:solidFill>
                          <a:srgbClr val="A5AEB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76200" marB="76200" anchor="ctr">
                    <a:lnL>
                      <a:noFill/>
                    </a:lnL>
                    <a:lnR>
                      <a:noFill/>
                    </a:lnR>
                    <a:lnT w="9525">
                      <a:solidFill>
                        <a:srgbClr val="D7E1EE"/>
                      </a:solidFill>
                      <a:prstDash val="solid"/>
                    </a:lnT>
                    <a:lnB w="9525">
                      <a:solidFill>
                        <a:srgbClr val="D7E1EE"/>
                      </a:solidFill>
                      <a:prstDash val="solid"/>
                    </a:lnB>
                    <a:noFill/>
                  </a:tcPr>
                </a:tc>
              </a:tr>
              <a:tr h="449014">
                <a:tc>
                  <a:txBody>
                    <a:bodyPr wrap="square"/>
                    <a:p>
                      <a:pPr algn="l"/>
                      <a:r>
                        <a:rPr sz="1350" b="1">
                          <a:solidFill>
                            <a:srgbClr val="1F272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终身服务</a:t>
                      </a:r>
                      <a:endParaRPr sz="1350" b="1">
                        <a:solidFill>
                          <a:srgbClr val="1F272F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76200" marB="76200" anchor="ctr">
                    <a:lnL>
                      <a:noFill/>
                    </a:lnL>
                    <a:lnR>
                      <a:noFill/>
                    </a:lnR>
                    <a:lnT w="9525">
                      <a:solidFill>
                        <a:srgbClr val="D7E1EE"/>
                      </a:solidFill>
                      <a:prstDash val="solid"/>
                    </a:lnT>
                    <a:lnB w="9525">
                      <a:solidFill>
                        <a:srgbClr val="D7E1EE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p>
                      <a:pPr algn="l"/>
                      <a:r>
                        <a:rPr sz="1350" b="1">
                          <a:solidFill>
                            <a:srgbClr val="FF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一次付费</a:t>
                      </a:r>
                      <a:r>
                        <a:rPr sz="1350" b="0">
                          <a:solidFill>
                            <a:srgbClr val="46494C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，终身教、终身更新</a:t>
                      </a:r>
                      <a:endParaRPr sz="1350" b="0">
                        <a:solidFill>
                          <a:srgbClr val="46494C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76200" marB="76200" anchor="ctr">
                    <a:lnL>
                      <a:noFill/>
                    </a:lnL>
                    <a:lnR>
                      <a:noFill/>
                    </a:lnR>
                    <a:lnT w="9525">
                      <a:solidFill>
                        <a:srgbClr val="D7E1EE"/>
                      </a:solidFill>
                      <a:prstDash val="solid"/>
                    </a:lnT>
                    <a:lnB w="9525">
                      <a:solidFill>
                        <a:srgbClr val="D7E1EE"/>
                      </a:solidFill>
                      <a:prstDash val="solid"/>
                    </a:lnB>
                    <a:solidFill>
                      <a:schemeClr val="accent1">
                        <a:lumMod val="24998"/>
                        <a:lumOff val="75002"/>
                      </a:schemeClr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sz="1350" b="0">
                          <a:solidFill>
                            <a:srgbClr val="A5AEB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仅一年甚至数月</a:t>
                      </a:r>
                      <a:endParaRPr sz="1350" b="0">
                        <a:solidFill>
                          <a:srgbClr val="A5AEB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76200" marB="76200" anchor="ctr">
                    <a:lnL>
                      <a:noFill/>
                    </a:lnL>
                    <a:lnR>
                      <a:noFill/>
                    </a:lnR>
                    <a:lnT w="9525">
                      <a:solidFill>
                        <a:srgbClr val="D7E1EE"/>
                      </a:solidFill>
                      <a:prstDash val="solid"/>
                    </a:lnT>
                    <a:lnB w="9525">
                      <a:solidFill>
                        <a:srgbClr val="D7E1EE"/>
                      </a:solidFill>
                      <a:prstDash val="solid"/>
                    </a:lnB>
                    <a:noFill/>
                  </a:tcPr>
                </a:tc>
              </a:tr>
              <a:tr h="443507">
                <a:tc>
                  <a:txBody>
                    <a:bodyPr wrap="square"/>
                    <a:p>
                      <a:pPr algn="l"/>
                      <a:r>
                        <a:rPr sz="1350" b="1">
                          <a:solidFill>
                            <a:srgbClr val="1F272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案例拆解</a:t>
                      </a:r>
                      <a:endParaRPr sz="1350" b="1">
                        <a:solidFill>
                          <a:srgbClr val="1F272F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76200" marB="76200" anchor="ctr">
                    <a:lnL>
                      <a:noFill/>
                    </a:lnL>
                    <a:lnR>
                      <a:noFill/>
                    </a:lnR>
                    <a:lnT w="9525">
                      <a:solidFill>
                        <a:srgbClr val="D7E1EE"/>
                      </a:solidFill>
                      <a:prstDash val="soli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wrap="square"/>
                    <a:p>
                      <a:pPr algn="l"/>
                      <a:r>
                        <a:rPr sz="1350" b="0">
                          <a:solidFill>
                            <a:srgbClr val="46494C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定期拆解爆款，教你抄作业</a:t>
                      </a:r>
                      <a:endParaRPr sz="1350" b="0">
                        <a:solidFill>
                          <a:srgbClr val="46494C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76200" marB="76200" anchor="ctr">
                    <a:lnL>
                      <a:noFill/>
                    </a:lnL>
                    <a:lnR>
                      <a:noFill/>
                    </a:lnR>
                    <a:lnT w="9525">
                      <a:solidFill>
                        <a:srgbClr val="D7E1EE"/>
                      </a:solidFill>
                      <a:prstDash val="solid"/>
                    </a:lnT>
                    <a:lnB>
                      <a:noFill/>
                    </a:lnB>
                    <a:solidFill>
                      <a:schemeClr val="accent1">
                        <a:lumMod val="24998"/>
                        <a:lumOff val="75002"/>
                      </a:schemeClr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sz="1350" b="0">
                          <a:solidFill>
                            <a:srgbClr val="A5AEB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无后续更新</a:t>
                      </a:r>
                      <a:endParaRPr sz="1350" b="0">
                        <a:solidFill>
                          <a:srgbClr val="A5AEB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76200" marB="76200" anchor="ctr">
                    <a:lnL>
                      <a:noFill/>
                    </a:lnL>
                    <a:lnR>
                      <a:noFill/>
                    </a:lnR>
                    <a:lnT w="9525">
                      <a:solidFill>
                        <a:srgbClr val="D7E1EE"/>
                      </a:solidFill>
                      <a:prstDash val="solid"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任意多边形 2"/>
          <p:cNvSpPr/>
          <p:nvPr>
            <p:custDataLst>
              <p:tags r:id="rId18"/>
            </p:custDataLst>
          </p:nvPr>
        </p:nvSpPr>
        <p:spPr>
          <a:xfrm>
            <a:off x="457200" y="561975"/>
            <a:ext cx="38100" cy="266700"/>
          </a:xfrm>
          <a:custGeom>
            <a:avLst/>
            <a:gdLst>
              <a:gd name="sw" fmla="*/ 1 w 60"/>
              <a:gd name="sh" fmla="*/ 1 h 420"/>
              <a:gd name="mins" fmla="min sw sh"/>
              <a:gd name="dsw" fmla="+- 0 sw mins"/>
              <a:gd name="dsh" fmla="+- 0 sh mins"/>
              <a:gd name="p0x0" fmla="*/ 30 w 60"/>
              <a:gd name="p0y0" fmla="*/ 0 h 420"/>
              <a:gd name="p0x1" fmla="*/ 46 w 60"/>
              <a:gd name="p0y1" fmla="*/ 0 h 420"/>
              <a:gd name="p0x2" fmla="*/ 60 w 60"/>
              <a:gd name="p0y2" fmla="*/ 13 h 420"/>
              <a:gd name="p0x3" fmla="*/ 60 w 60"/>
              <a:gd name="p0y3" fmla="*/ 30 h 420"/>
              <a:gd name="p0x4" fmla="*/ 60 w 60"/>
              <a:gd name="p0y4" fmla="*/ 390 h 420"/>
              <a:gd name="p0x5" fmla="*/ 60 w 60"/>
              <a:gd name="p0y5" fmla="*/ 406 h 420"/>
              <a:gd name="p0x6" fmla="*/ 46 w 60"/>
              <a:gd name="p0y6" fmla="*/ 420 h 420"/>
              <a:gd name="p0x7" fmla="*/ 30 w 60"/>
              <a:gd name="p0y7" fmla="*/ 420 h 420"/>
              <a:gd name="p0x8" fmla="*/ 13 w 60"/>
              <a:gd name="p0y8" fmla="*/ 420 h 420"/>
              <a:gd name="p0x9" fmla="*/ 0 w 60"/>
              <a:gd name="p0y9" fmla="*/ 406 h 420"/>
              <a:gd name="p0x10" fmla="*/ 0 w 60"/>
              <a:gd name="p0y10" fmla="*/ 390 h 420"/>
              <a:gd name="p0x11" fmla="*/ 0 w 60"/>
              <a:gd name="p0y11" fmla="*/ 30 h 420"/>
              <a:gd name="p0x12" fmla="*/ 0 w 60"/>
              <a:gd name="p0y12" fmla="*/ 13 h 420"/>
              <a:gd name="p0x13" fmla="*/ 13 w 60"/>
              <a:gd name="p0y13" fmla="*/ 0 h 420"/>
              <a:gd name="p0x14" fmla="*/ 30 w 60"/>
              <a:gd name="p0y14" fmla="*/ 0 h 4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lnTo>
                  <a:pt x="p0x4" y="p0y4"/>
                </a:lnTo>
                <a:cubicBezTo>
                  <a:pt x="p0x5" y="p0y5"/>
                  <a:pt x="p0x6" y="p0y6"/>
                  <a:pt x="p0x7" y="p0y7"/>
                </a:cubicBezTo>
                <a:cubicBezTo>
                  <a:pt x="p0x8" y="p0y8"/>
                  <a:pt x="p0x9" y="p0y9"/>
                  <a:pt x="p0x10" y="p0y10"/>
                </a:cubicBezTo>
                <a:lnTo>
                  <a:pt x="p0x11" y="p0y11"/>
                </a:ln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>
            <p:custDataLst>
              <p:tags r:id="rId19"/>
            </p:custDataLst>
          </p:nvPr>
        </p:nvSpPr>
        <p:spPr>
          <a:xfrm>
            <a:off x="571500" y="433388"/>
            <a:ext cx="3810000" cy="5191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30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真人老师全程带你干</a:t>
            </a:r>
            <a:endParaRPr sz="30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任意多边形 2"/>
          <p:cNvSpPr/>
          <p:nvPr>
            <p:custDataLst>
              <p:tags r:id="rId1"/>
            </p:custDataLst>
          </p:nvPr>
        </p:nvSpPr>
        <p:spPr>
          <a:xfrm>
            <a:off x="457200" y="561975"/>
            <a:ext cx="38100" cy="266700"/>
          </a:xfrm>
          <a:custGeom>
            <a:avLst/>
            <a:gdLst>
              <a:gd name="sw" fmla="*/ 1 w 60"/>
              <a:gd name="sh" fmla="*/ 1 h 420"/>
              <a:gd name="mins" fmla="min sw sh"/>
              <a:gd name="dsw" fmla="+- 0 sw mins"/>
              <a:gd name="dsh" fmla="+- 0 sh mins"/>
              <a:gd name="p0x0" fmla="*/ 30 w 60"/>
              <a:gd name="p0y0" fmla="*/ 0 h 420"/>
              <a:gd name="p0x1" fmla="*/ 46 w 60"/>
              <a:gd name="p0y1" fmla="*/ 0 h 420"/>
              <a:gd name="p0x2" fmla="*/ 60 w 60"/>
              <a:gd name="p0y2" fmla="*/ 13 h 420"/>
              <a:gd name="p0x3" fmla="*/ 60 w 60"/>
              <a:gd name="p0y3" fmla="*/ 30 h 420"/>
              <a:gd name="p0x4" fmla="*/ 60 w 60"/>
              <a:gd name="p0y4" fmla="*/ 390 h 420"/>
              <a:gd name="p0x5" fmla="*/ 60 w 60"/>
              <a:gd name="p0y5" fmla="*/ 406 h 420"/>
              <a:gd name="p0x6" fmla="*/ 46 w 60"/>
              <a:gd name="p0y6" fmla="*/ 420 h 420"/>
              <a:gd name="p0x7" fmla="*/ 30 w 60"/>
              <a:gd name="p0y7" fmla="*/ 420 h 420"/>
              <a:gd name="p0x8" fmla="*/ 13 w 60"/>
              <a:gd name="p0y8" fmla="*/ 420 h 420"/>
              <a:gd name="p0x9" fmla="*/ 0 w 60"/>
              <a:gd name="p0y9" fmla="*/ 406 h 420"/>
              <a:gd name="p0x10" fmla="*/ 0 w 60"/>
              <a:gd name="p0y10" fmla="*/ 390 h 420"/>
              <a:gd name="p0x11" fmla="*/ 0 w 60"/>
              <a:gd name="p0y11" fmla="*/ 30 h 420"/>
              <a:gd name="p0x12" fmla="*/ 0 w 60"/>
              <a:gd name="p0y12" fmla="*/ 13 h 420"/>
              <a:gd name="p0x13" fmla="*/ 13 w 60"/>
              <a:gd name="p0y13" fmla="*/ 0 h 420"/>
              <a:gd name="p0x14" fmla="*/ 30 w 60"/>
              <a:gd name="p0y14" fmla="*/ 0 h 4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lnTo>
                  <a:pt x="p0x4" y="p0y4"/>
                </a:lnTo>
                <a:cubicBezTo>
                  <a:pt x="p0x5" y="p0y5"/>
                  <a:pt x="p0x6" y="p0y6"/>
                  <a:pt x="p0x7" y="p0y7"/>
                </a:cubicBezTo>
                <a:cubicBezTo>
                  <a:pt x="p0x8" y="p0y8"/>
                  <a:pt x="p0x9" y="p0y9"/>
                  <a:pt x="p0x10" y="p0y10"/>
                </a:cubicBezTo>
                <a:lnTo>
                  <a:pt x="p0x11" y="p0y11"/>
                </a:ln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609600" y="433388"/>
            <a:ext cx="3429000" cy="5191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30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直播学带货两不误</a:t>
            </a:r>
            <a:endParaRPr sz="30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59" name="组合 58"/>
          <p:cNvGrpSpPr/>
          <p:nvPr/>
        </p:nvGrpSpPr>
        <p:grpSpPr>
          <a:xfrm>
            <a:off x="457200" y="1085850"/>
            <a:ext cx="11277600" cy="542925"/>
            <a:chOff x="720" y="1710"/>
            <a:chExt cx="17760" cy="855"/>
          </a:xfrm>
        </p:grpSpPr>
        <p:sp>
          <p:nvSpPr>
            <p:cNvPr id="5" name="任意多边形 4"/>
            <p:cNvSpPr/>
            <p:nvPr>
              <p:custDataLst>
                <p:tags r:id="rId3"/>
              </p:custDataLst>
            </p:nvPr>
          </p:nvSpPr>
          <p:spPr>
            <a:xfrm>
              <a:off x="720" y="1710"/>
              <a:ext cx="17760" cy="855"/>
            </a:xfrm>
            <a:custGeom>
              <a:avLst/>
              <a:gdLst>
                <a:gd name="sw" fmla="*/ 1 w 17760"/>
                <a:gd name="sh" fmla="*/ 1 h 855"/>
                <a:gd name="mins" fmla="min sw sh"/>
                <a:gd name="dsw" fmla="+- 0 sw mins"/>
                <a:gd name="dsh" fmla="+- 0 sh mins"/>
                <a:gd name="p0x0" fmla="*/ 120 w 17760"/>
                <a:gd name="p0y0" fmla="*/ 0 h 855"/>
                <a:gd name="p0x1" fmla="*/ 17640 w 17760"/>
                <a:gd name="p0y1" fmla="*/ 0 h 855"/>
                <a:gd name="p0x2" fmla="*/ 17706 w 17760"/>
                <a:gd name="p0y2" fmla="*/ 0 h 855"/>
                <a:gd name="p0x3" fmla="*/ 17760 w 17760"/>
                <a:gd name="p0y3" fmla="*/ 53 h 855"/>
                <a:gd name="p0x4" fmla="*/ 17760 w 17760"/>
                <a:gd name="p0y4" fmla="*/ 120 h 855"/>
                <a:gd name="p0x5" fmla="*/ 17760 w 17760"/>
                <a:gd name="p0y5" fmla="*/ 735 h 855"/>
                <a:gd name="p0x6" fmla="*/ 17760 w 17760"/>
                <a:gd name="p0y6" fmla="*/ 801 h 855"/>
                <a:gd name="p0x7" fmla="*/ 17706 w 17760"/>
                <a:gd name="p0y7" fmla="*/ 855 h 855"/>
                <a:gd name="p0x8" fmla="*/ 17640 w 17760"/>
                <a:gd name="p0y8" fmla="*/ 855 h 855"/>
                <a:gd name="p0x9" fmla="*/ 120 w 17760"/>
                <a:gd name="p0y9" fmla="*/ 855 h 855"/>
                <a:gd name="p0x10" fmla="*/ 53 w 17760"/>
                <a:gd name="p0y10" fmla="*/ 855 h 855"/>
                <a:gd name="p0x11" fmla="*/ 0 w 17760"/>
                <a:gd name="p0y11" fmla="*/ 801 h 855"/>
                <a:gd name="p0x12" fmla="*/ 0 w 17760"/>
                <a:gd name="p0y12" fmla="*/ 735 h 855"/>
                <a:gd name="p0x13" fmla="*/ 0 w 17760"/>
                <a:gd name="p0y13" fmla="*/ 120 h 855"/>
                <a:gd name="p0x14" fmla="*/ 0 w 17760"/>
                <a:gd name="p0y14" fmla="*/ 53 h 855"/>
                <a:gd name="p0x15" fmla="*/ 53 w 17760"/>
                <a:gd name="p0y15" fmla="*/ 0 h 855"/>
                <a:gd name="p0x16" fmla="*/ 120 w 17760"/>
                <a:gd name="p0y16" fmla="*/ 0 h 85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chemeClr val="accent1">
                <a:lumMod val="57364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" name="任意多边形 5"/>
            <p:cNvSpPr/>
            <p:nvPr>
              <p:custDataLst>
                <p:tags r:id="rId4"/>
              </p:custDataLst>
            </p:nvPr>
          </p:nvSpPr>
          <p:spPr>
            <a:xfrm>
              <a:off x="802" y="1710"/>
              <a:ext cx="17678" cy="120"/>
            </a:xfrm>
            <a:custGeom>
              <a:avLst/>
              <a:gdLst>
                <a:gd name="sw" fmla="*/ 1 w 17677"/>
                <a:gd name="sh" fmla="*/ 1 h 120"/>
                <a:gd name="mins" fmla="min sw sh"/>
                <a:gd name="dsw" fmla="+- 0 sw mins"/>
                <a:gd name="dsh" fmla="+- 0 sh mins"/>
                <a:gd name="p0x0" fmla="*/ 37 w 17677"/>
                <a:gd name="p0y0" fmla="*/ 0 h 120"/>
                <a:gd name="p0x1" fmla="*/ 17557 w 17677"/>
                <a:gd name="p0y1" fmla="*/ 0 h 120"/>
                <a:gd name="p0x2" fmla="*/ 17623 w 17677"/>
                <a:gd name="p0y2" fmla="*/ 0 h 120"/>
                <a:gd name="p0x3" fmla="*/ 17677 w 17677"/>
                <a:gd name="p0y3" fmla="*/ 53 h 120"/>
                <a:gd name="p0x4" fmla="*/ 17677 w 17677"/>
                <a:gd name="p0y4" fmla="*/ 120 h 120"/>
                <a:gd name="p0x5" fmla="*/ 17677 w 17677"/>
                <a:gd name="p0y5" fmla="*/ 62 h 120"/>
                <a:gd name="p0x6" fmla="*/ 17623 w 17677"/>
                <a:gd name="p0y6" fmla="*/ 15 h 120"/>
                <a:gd name="p0x7" fmla="*/ 17557 w 17677"/>
                <a:gd name="p0y7" fmla="*/ 15 h 120"/>
                <a:gd name="p0x8" fmla="*/ 37 w 17677"/>
                <a:gd name="p0y8" fmla="*/ 15 h 120"/>
                <a:gd name="p0x9" fmla="*/ 30 w 17677"/>
                <a:gd name="p0y9" fmla="*/ 15 h 120"/>
                <a:gd name="p0x10" fmla="*/ 24 w 17677"/>
                <a:gd name="p0y10" fmla="*/ 16 h 120"/>
                <a:gd name="p0x11" fmla="*/ 18 w 17677"/>
                <a:gd name="p0y11" fmla="*/ 20 h 120"/>
                <a:gd name="p0x12" fmla="*/ 0 w 17677"/>
                <a:gd name="p0y12" fmla="*/ 5 h 120"/>
                <a:gd name="p0x13" fmla="*/ 0 w 17677"/>
                <a:gd name="p0y13" fmla="*/ 5 h 120"/>
                <a:gd name="p0x14" fmla="*/ 11 w 17677"/>
                <a:gd name="p0y14" fmla="*/ 2 h 120"/>
                <a:gd name="p0x15" fmla="*/ 24 w 17677"/>
                <a:gd name="p0y15" fmla="*/ 0 h 120"/>
                <a:gd name="p0x16" fmla="*/ 37 w 17677"/>
                <a:gd name="p0y16" fmla="*/ 0 h 12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cubicBezTo>
                    <a:pt x="p0x5" y="p0y5"/>
                    <a:pt x="p0x6" y="p0y6"/>
                    <a:pt x="p0x7" y="p0y7"/>
                  </a:cubicBezTo>
                  <a:lnTo>
                    <a:pt x="p0x8" y="p0y8"/>
                  </a:lnTo>
                  <a:cubicBezTo>
                    <a:pt x="p0x9" y="p0y9"/>
                    <a:pt x="p0x10" y="p0y10"/>
                    <a:pt x="p0x11" y="p0y11"/>
                  </a:cubicBezTo>
                  <a:lnTo>
                    <a:pt x="p0x12" y="p0y12"/>
                  </a:ln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rgbClr val="D7E1EE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7" name="任意多边形 6"/>
            <p:cNvSpPr/>
            <p:nvPr>
              <p:custDataLst>
                <p:tags r:id="rId5"/>
              </p:custDataLst>
            </p:nvPr>
          </p:nvSpPr>
          <p:spPr>
            <a:xfrm>
              <a:off x="720" y="1715"/>
              <a:ext cx="120" cy="850"/>
            </a:xfrm>
            <a:custGeom>
              <a:avLst/>
              <a:gdLst>
                <a:gd name="sw" fmla="*/ 1 w 120"/>
                <a:gd name="sh" fmla="*/ 1 h 849"/>
                <a:gd name="mins" fmla="min sw sh"/>
                <a:gd name="dsw" fmla="+- 0 sw mins"/>
                <a:gd name="dsh" fmla="+- 0 sh mins"/>
                <a:gd name="p0x0" fmla="*/ 0 w 120"/>
                <a:gd name="p0y0" fmla="*/ 729 h 849"/>
                <a:gd name="p0x1" fmla="*/ 0 w 120"/>
                <a:gd name="p0y1" fmla="*/ 114 h 849"/>
                <a:gd name="p0x2" fmla="*/ 0 w 120"/>
                <a:gd name="p0y2" fmla="*/ 60 h 849"/>
                <a:gd name="p0x3" fmla="*/ 34 w 120"/>
                <a:gd name="p0y3" fmla="*/ 15 h 849"/>
                <a:gd name="p0x4" fmla="*/ 82 w 120"/>
                <a:gd name="p0y4" fmla="*/ 0 h 849"/>
                <a:gd name="p0x5" fmla="*/ 101 w 120"/>
                <a:gd name="p0y5" fmla="*/ 14 h 849"/>
                <a:gd name="p0x6" fmla="*/ 101 w 120"/>
                <a:gd name="p0y6" fmla="*/ 14 h 849"/>
                <a:gd name="p0x7" fmla="*/ 77 w 120"/>
                <a:gd name="p0y7" fmla="*/ 27 h 849"/>
                <a:gd name="p0x8" fmla="*/ 60 w 120"/>
                <a:gd name="p0y8" fmla="*/ 67 h 849"/>
                <a:gd name="p0x9" fmla="*/ 60 w 120"/>
                <a:gd name="p0y9" fmla="*/ 114 h 849"/>
                <a:gd name="p0x10" fmla="*/ 60 w 120"/>
                <a:gd name="p0y10" fmla="*/ 729 h 849"/>
                <a:gd name="p0x11" fmla="*/ 60 w 120"/>
                <a:gd name="p0y11" fmla="*/ 795 h 849"/>
                <a:gd name="p0x12" fmla="*/ 86 w 120"/>
                <a:gd name="p0y12" fmla="*/ 849 h 849"/>
                <a:gd name="p0x13" fmla="*/ 120 w 120"/>
                <a:gd name="p0y13" fmla="*/ 849 h 849"/>
                <a:gd name="p0x14" fmla="*/ 53 w 120"/>
                <a:gd name="p0y14" fmla="*/ 849 h 849"/>
                <a:gd name="p0x15" fmla="*/ 0 w 120"/>
                <a:gd name="p0y15" fmla="*/ 795 h 849"/>
                <a:gd name="p0x16" fmla="*/ 0 w 120"/>
                <a:gd name="p0y16" fmla="*/ 729 h 849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lnTo>
                    <a:pt x="p0x6" y="p0y6"/>
                  </a:lnTo>
                  <a:cubicBezTo>
                    <a:pt x="p0x7" y="p0y7"/>
                    <a:pt x="p0x8" y="p0y8"/>
                    <a:pt x="p0x9" y="p0y9"/>
                  </a:cubicBezTo>
                  <a:lnTo>
                    <a:pt x="p0x10" y="p0y10"/>
                  </a:lnTo>
                  <a:cubicBezTo>
                    <a:pt x="p0x11" y="p0y11"/>
                    <a:pt x="p0x12" y="p0y12"/>
                    <a:pt x="p0x13" y="p0y13"/>
                  </a:cubicBez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685800" y="1195388"/>
            <a:ext cx="4000500" cy="3286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500">
                <a:solidFill>
                  <a:srgbClr val="A5AEB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其他平台只有工具和录播课，我们有直播</a:t>
            </a:r>
            <a:r>
              <a:rPr lang="en-US" altLang="zh-CN" sz="1500">
                <a:solidFill>
                  <a:srgbClr val="A5AEB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</a:t>
            </a:r>
            <a:endParaRPr lang="en-US" altLang="zh-CN" sz="1500">
              <a:solidFill>
                <a:srgbClr val="A5AEB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4572000" y="1195388"/>
            <a:ext cx="3429000" cy="3286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</a:rPr>
              <a:t>学习更高效</a:t>
            </a:r>
            <a:r>
              <a:rPr sz="1500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</a:rPr>
              <a:t>变现更直接</a:t>
            </a:r>
            <a:r>
              <a:rPr sz="1500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</a:rPr>
              <a:t>互动更真实</a:t>
            </a:r>
            <a:endParaRPr sz="1500" b="1">
              <a:solidFill>
                <a:srgbClr val="0A7AF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任意多边形 10"/>
          <p:cNvSpPr/>
          <p:nvPr>
            <p:custDataLst>
              <p:tags r:id="rId8"/>
            </p:custDataLst>
          </p:nvPr>
        </p:nvSpPr>
        <p:spPr>
          <a:xfrm>
            <a:off x="461645" y="1785620"/>
            <a:ext cx="3800475" cy="4610100"/>
          </a:xfrm>
          <a:custGeom>
            <a:avLst/>
            <a:gdLst>
              <a:gd name="sw" fmla="*/ 1 w 5985"/>
              <a:gd name="sh" fmla="*/ 1 h 7260"/>
              <a:gd name="mins" fmla="min sw sh"/>
              <a:gd name="dsw" fmla="+- 0 sw mins"/>
              <a:gd name="dsh" fmla="+- 0 sh mins"/>
              <a:gd name="p0x0" fmla="*/ 120 w 5985"/>
              <a:gd name="p0y0" fmla="*/ 0 h 7260"/>
              <a:gd name="p0x1" fmla="*/ 5865 w 5985"/>
              <a:gd name="p0y1" fmla="*/ 0 h 7260"/>
              <a:gd name="p0x2" fmla="*/ 5931 w 5985"/>
              <a:gd name="p0y2" fmla="*/ 0 h 7260"/>
              <a:gd name="p0x3" fmla="*/ 5985 w 5985"/>
              <a:gd name="p0y3" fmla="*/ 53 h 7260"/>
              <a:gd name="p0x4" fmla="*/ 5985 w 5985"/>
              <a:gd name="p0y4" fmla="*/ 120 h 7260"/>
              <a:gd name="p0x5" fmla="*/ 5985 w 5985"/>
              <a:gd name="p0y5" fmla="*/ 7140 h 7260"/>
              <a:gd name="p0x6" fmla="*/ 5985 w 5985"/>
              <a:gd name="p0y6" fmla="*/ 7206 h 7260"/>
              <a:gd name="p0x7" fmla="*/ 5931 w 5985"/>
              <a:gd name="p0y7" fmla="*/ 7260 h 7260"/>
              <a:gd name="p0x8" fmla="*/ 5865 w 5985"/>
              <a:gd name="p0y8" fmla="*/ 7260 h 7260"/>
              <a:gd name="p0x9" fmla="*/ 120 w 5985"/>
              <a:gd name="p0y9" fmla="*/ 7260 h 7260"/>
              <a:gd name="p0x10" fmla="*/ 53 w 5985"/>
              <a:gd name="p0y10" fmla="*/ 7260 h 7260"/>
              <a:gd name="p0x11" fmla="*/ 0 w 5985"/>
              <a:gd name="p0y11" fmla="*/ 7206 h 7260"/>
              <a:gd name="p0x12" fmla="*/ 0 w 5985"/>
              <a:gd name="p0y12" fmla="*/ 7140 h 7260"/>
              <a:gd name="p0x13" fmla="*/ 0 w 5985"/>
              <a:gd name="p0y13" fmla="*/ 120 h 7260"/>
              <a:gd name="p0x14" fmla="*/ 0 w 5985"/>
              <a:gd name="p0y14" fmla="*/ 53 h 7260"/>
              <a:gd name="p0x15" fmla="*/ 53 w 5985"/>
              <a:gd name="p0y15" fmla="*/ 0 h 7260"/>
              <a:gd name="p0x16" fmla="*/ 120 w 5985"/>
              <a:gd name="p0y16" fmla="*/ 0 h 72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noFill/>
          <a:ln w="9525" cmpd="sng">
            <a:solidFill>
              <a:srgbClr val="D8E2EF"/>
            </a:solidFill>
            <a:prstDash val="solid"/>
          </a:ln>
          <a:effectLst>
            <a:outerShdw blurRad="342900" algn="ctr" rotWithShape="0">
              <a:srgbClr val="305276">
                <a:alpha val="14902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2" name="图片 11" descr="b5342a14-9e03-11f1-a9e4-b2488870646f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rcRect l="8" r="8"/>
          <a:stretch>
            <a:fillRect/>
          </a:stretch>
        </p:blipFill>
        <p:spPr>
          <a:xfrm>
            <a:off x="466725" y="1790700"/>
            <a:ext cx="3790950" cy="460057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970" h="7245">
                <a:moveTo>
                  <a:pt x="120" y="0"/>
                </a:moveTo>
                <a:lnTo>
                  <a:pt x="5850" y="0"/>
                </a:lnTo>
                <a:cubicBezTo>
                  <a:pt x="5916" y="0"/>
                  <a:pt x="5970" y="54"/>
                  <a:pt x="5970" y="120"/>
                </a:cubicBezTo>
                <a:lnTo>
                  <a:pt x="5970" y="7125"/>
                </a:lnTo>
                <a:cubicBezTo>
                  <a:pt x="5970" y="7191"/>
                  <a:pt x="5916" y="7245"/>
                  <a:pt x="5850" y="7245"/>
                </a:cubicBezTo>
                <a:lnTo>
                  <a:pt x="120" y="7245"/>
                </a:lnTo>
                <a:cubicBezTo>
                  <a:pt x="54" y="7245"/>
                  <a:pt x="0" y="7191"/>
                  <a:pt x="0" y="7125"/>
                </a:cubicBezTo>
                <a:lnTo>
                  <a:pt x="0" y="120"/>
                </a:lnTo>
                <a:cubicBezTo>
                  <a:pt x="0" y="54"/>
                  <a:pt x="54" y="0"/>
                  <a:pt x="120" y="0"/>
                </a:cubicBezTo>
                <a:close/>
              </a:path>
            </a:pathLst>
          </a:custGeom>
        </p:spPr>
      </p:pic>
      <p:sp>
        <p:nvSpPr>
          <p:cNvPr id="15" name="任意多边形 14"/>
          <p:cNvSpPr/>
          <p:nvPr>
            <p:custDataLst>
              <p:tags r:id="rId11"/>
            </p:custDataLst>
          </p:nvPr>
        </p:nvSpPr>
        <p:spPr>
          <a:xfrm>
            <a:off x="4462145" y="1785620"/>
            <a:ext cx="2314575" cy="4610100"/>
          </a:xfrm>
          <a:custGeom>
            <a:avLst/>
            <a:gdLst>
              <a:gd name="sw" fmla="*/ 1 w 3645"/>
              <a:gd name="sh" fmla="*/ 1 h 7260"/>
              <a:gd name="mins" fmla="min sw sh"/>
              <a:gd name="dsw" fmla="+- 0 sw mins"/>
              <a:gd name="dsh" fmla="+- 0 sh mins"/>
              <a:gd name="p0x0" fmla="*/ 120 w 3645"/>
              <a:gd name="p0y0" fmla="*/ 0 h 7260"/>
              <a:gd name="p0x1" fmla="*/ 3525 w 3645"/>
              <a:gd name="p0y1" fmla="*/ 0 h 7260"/>
              <a:gd name="p0x2" fmla="*/ 3591 w 3645"/>
              <a:gd name="p0y2" fmla="*/ 0 h 7260"/>
              <a:gd name="p0x3" fmla="*/ 3645 w 3645"/>
              <a:gd name="p0y3" fmla="*/ 53 h 7260"/>
              <a:gd name="p0x4" fmla="*/ 3645 w 3645"/>
              <a:gd name="p0y4" fmla="*/ 120 h 7260"/>
              <a:gd name="p0x5" fmla="*/ 3645 w 3645"/>
              <a:gd name="p0y5" fmla="*/ 7140 h 7260"/>
              <a:gd name="p0x6" fmla="*/ 3645 w 3645"/>
              <a:gd name="p0y6" fmla="*/ 7206 h 7260"/>
              <a:gd name="p0x7" fmla="*/ 3591 w 3645"/>
              <a:gd name="p0y7" fmla="*/ 7260 h 7260"/>
              <a:gd name="p0x8" fmla="*/ 3525 w 3645"/>
              <a:gd name="p0y8" fmla="*/ 7260 h 7260"/>
              <a:gd name="p0x9" fmla="*/ 120 w 3645"/>
              <a:gd name="p0y9" fmla="*/ 7260 h 7260"/>
              <a:gd name="p0x10" fmla="*/ 53 w 3645"/>
              <a:gd name="p0y10" fmla="*/ 7260 h 7260"/>
              <a:gd name="p0x11" fmla="*/ 0 w 3645"/>
              <a:gd name="p0y11" fmla="*/ 7206 h 7260"/>
              <a:gd name="p0x12" fmla="*/ 0 w 3645"/>
              <a:gd name="p0y12" fmla="*/ 7140 h 7260"/>
              <a:gd name="p0x13" fmla="*/ 0 w 3645"/>
              <a:gd name="p0y13" fmla="*/ 120 h 7260"/>
              <a:gd name="p0x14" fmla="*/ 0 w 3645"/>
              <a:gd name="p0y14" fmla="*/ 53 h 7260"/>
              <a:gd name="p0x15" fmla="*/ 53 w 3645"/>
              <a:gd name="p0y15" fmla="*/ 0 h 7260"/>
              <a:gd name="p0x16" fmla="*/ 120 w 3645"/>
              <a:gd name="p0y16" fmla="*/ 0 h 72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60" name="组合 59"/>
          <p:cNvGrpSpPr/>
          <p:nvPr/>
        </p:nvGrpSpPr>
        <p:grpSpPr>
          <a:xfrm>
            <a:off x="4657725" y="1981200"/>
            <a:ext cx="1924050" cy="542290"/>
            <a:chOff x="7335" y="3120"/>
            <a:chExt cx="3030" cy="854"/>
          </a:xfrm>
        </p:grpSpPr>
        <p:sp>
          <p:nvSpPr>
            <p:cNvPr id="16" name="任意多边形 15"/>
            <p:cNvSpPr/>
            <p:nvPr>
              <p:custDataLst>
                <p:tags r:id="rId12"/>
              </p:custDataLst>
            </p:nvPr>
          </p:nvSpPr>
          <p:spPr>
            <a:xfrm>
              <a:off x="7335" y="3120"/>
              <a:ext cx="3030" cy="855"/>
            </a:xfrm>
            <a:custGeom>
              <a:avLst/>
              <a:gdLst>
                <a:gd name="sw" fmla="*/ 1 w 3030"/>
                <a:gd name="sh" fmla="*/ 1 h 855"/>
                <a:gd name="mins" fmla="min sw sh"/>
                <a:gd name="dsw" fmla="+- 0 sw mins"/>
                <a:gd name="dsh" fmla="+- 0 sh mins"/>
                <a:gd name="p0x0" fmla="*/ 0 w 3030"/>
                <a:gd name="p0y0" fmla="*/ 0 h 855"/>
                <a:gd name="p0x1" fmla="*/ 3030 w 3030"/>
                <a:gd name="p0y1" fmla="*/ 0 h 855"/>
                <a:gd name="p0x2" fmla="*/ 3030 w 3030"/>
                <a:gd name="p0y2" fmla="*/ 855 h 855"/>
                <a:gd name="p0x3" fmla="*/ 0 w 3030"/>
                <a:gd name="p0y3" fmla="*/ 855 h 855"/>
                <a:gd name="p0x4" fmla="*/ 0 w 3030"/>
                <a:gd name="p0y4" fmla="*/ 0 h 85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>
              <p:custDataLst>
                <p:tags r:id="rId13"/>
              </p:custDataLst>
            </p:nvPr>
          </p:nvSpPr>
          <p:spPr>
            <a:xfrm>
              <a:off x="7335" y="3960"/>
              <a:ext cx="3030" cy="15"/>
            </a:xfrm>
            <a:custGeom>
              <a:avLst/>
              <a:gdLst>
                <a:gd name="sw" fmla="*/ 1 w 3030"/>
                <a:gd name="sh" fmla="*/ 1 h 15"/>
                <a:gd name="mins" fmla="min sw sh"/>
                <a:gd name="dsw" fmla="+- 0 sw mins"/>
                <a:gd name="dsh" fmla="+- 0 sh mins"/>
                <a:gd name="p0x0" fmla="*/ 3030 w 3030"/>
                <a:gd name="p0y0" fmla="*/ 15 h 15"/>
                <a:gd name="p0x1" fmla="*/ 0 w 3030"/>
                <a:gd name="p0y1" fmla="*/ 15 h 15"/>
                <a:gd name="p0x2" fmla="*/ 0 w 3030"/>
                <a:gd name="p0y2" fmla="*/ 0 h 15"/>
                <a:gd name="p0x3" fmla="*/ 3030 w 3030"/>
                <a:gd name="p0y3" fmla="*/ 0 h 15"/>
                <a:gd name="p0x4" fmla="*/ 3030 w 3030"/>
                <a:gd name="p0y4" fmla="*/ 15 h 1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D7E1EE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19" name="任意多边形 18"/>
          <p:cNvSpPr/>
          <p:nvPr>
            <p:custDataLst>
              <p:tags r:id="rId14"/>
            </p:custDataLst>
          </p:nvPr>
        </p:nvSpPr>
        <p:spPr>
          <a:xfrm>
            <a:off x="4657725" y="198120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20 w 660"/>
              <a:gd name="p0y0" fmla="*/ 0 h 660"/>
              <a:gd name="p0x1" fmla="*/ 540 w 660"/>
              <a:gd name="p0y1" fmla="*/ 0 h 660"/>
              <a:gd name="p0x2" fmla="*/ 606 w 660"/>
              <a:gd name="p0y2" fmla="*/ 0 h 660"/>
              <a:gd name="p0x3" fmla="*/ 660 w 660"/>
              <a:gd name="p0y3" fmla="*/ 53 h 660"/>
              <a:gd name="p0x4" fmla="*/ 660 w 660"/>
              <a:gd name="p0y4" fmla="*/ 120 h 660"/>
              <a:gd name="p0x5" fmla="*/ 660 w 660"/>
              <a:gd name="p0y5" fmla="*/ 540 h 660"/>
              <a:gd name="p0x6" fmla="*/ 660 w 660"/>
              <a:gd name="p0y6" fmla="*/ 606 h 660"/>
              <a:gd name="p0x7" fmla="*/ 606 w 660"/>
              <a:gd name="p0y7" fmla="*/ 660 h 660"/>
              <a:gd name="p0x8" fmla="*/ 540 w 660"/>
              <a:gd name="p0y8" fmla="*/ 660 h 660"/>
              <a:gd name="p0x9" fmla="*/ 120 w 660"/>
              <a:gd name="p0y9" fmla="*/ 660 h 660"/>
              <a:gd name="p0x10" fmla="*/ 53 w 660"/>
              <a:gd name="p0y10" fmla="*/ 660 h 660"/>
              <a:gd name="p0x11" fmla="*/ 0 w 660"/>
              <a:gd name="p0y11" fmla="*/ 606 h 660"/>
              <a:gd name="p0x12" fmla="*/ 0 w 660"/>
              <a:gd name="p0y12" fmla="*/ 540 h 660"/>
              <a:gd name="p0x13" fmla="*/ 0 w 660"/>
              <a:gd name="p0y13" fmla="*/ 120 h 660"/>
              <a:gd name="p0x14" fmla="*/ 0 w 660"/>
              <a:gd name="p0y14" fmla="*/ 53 h 660"/>
              <a:gd name="p0x15" fmla="*/ 53 w 660"/>
              <a:gd name="p0y15" fmla="*/ 0 h 660"/>
              <a:gd name="p0x16" fmla="*/ 12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24998"/>
              <a:lumOff val="75002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0" name="图片 19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743450" y="2066925"/>
            <a:ext cx="247650" cy="247650"/>
          </a:xfrm>
          <a:prstGeom prst="rect">
            <a:avLst/>
          </a:prstGeom>
          <a:noFill/>
        </p:spPr>
      </p:pic>
      <p:sp>
        <p:nvSpPr>
          <p:cNvPr id="22" name="文本框 21"/>
          <p:cNvSpPr txBox="1"/>
          <p:nvPr>
            <p:custDataLst>
              <p:tags r:id="rId18"/>
            </p:custDataLst>
          </p:nvPr>
        </p:nvSpPr>
        <p:spPr>
          <a:xfrm>
            <a:off x="5191125" y="2007870"/>
            <a:ext cx="13335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直播教学</a:t>
            </a:r>
            <a:endParaRPr sz="21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任意多边形 22"/>
          <p:cNvSpPr/>
          <p:nvPr>
            <p:custDataLst>
              <p:tags r:id="rId19"/>
            </p:custDataLst>
          </p:nvPr>
        </p:nvSpPr>
        <p:spPr>
          <a:xfrm>
            <a:off x="4657725" y="2906395"/>
            <a:ext cx="76200" cy="76200"/>
          </a:xfrm>
          <a:custGeom>
            <a:avLst/>
            <a:gdLst>
              <a:gd name="sw" fmla="*/ 1 w 120"/>
              <a:gd name="sh" fmla="*/ 1 h 120"/>
              <a:gd name="mins" fmla="min sw sh"/>
              <a:gd name="dsw" fmla="+- 0 sw mins"/>
              <a:gd name="dsh" fmla="+- 0 sh mins"/>
              <a:gd name="p0x0" fmla="*/ 60 w 120"/>
              <a:gd name="p0y0" fmla="*/ 0 h 120"/>
              <a:gd name="p0x1" fmla="*/ 93 w 120"/>
              <a:gd name="p0y1" fmla="*/ 0 h 120"/>
              <a:gd name="p0x2" fmla="*/ 120 w 120"/>
              <a:gd name="p0y2" fmla="*/ 26 h 120"/>
              <a:gd name="p0x3" fmla="*/ 120 w 120"/>
              <a:gd name="p0y3" fmla="*/ 60 h 120"/>
              <a:gd name="p0x4" fmla="*/ 120 w 120"/>
              <a:gd name="p0y4" fmla="*/ 93 h 120"/>
              <a:gd name="p0x5" fmla="*/ 93 w 120"/>
              <a:gd name="p0y5" fmla="*/ 120 h 120"/>
              <a:gd name="p0x6" fmla="*/ 60 w 120"/>
              <a:gd name="p0y6" fmla="*/ 120 h 120"/>
              <a:gd name="p0x7" fmla="*/ 26 w 120"/>
              <a:gd name="p0y7" fmla="*/ 120 h 120"/>
              <a:gd name="p0x8" fmla="*/ 0 w 120"/>
              <a:gd name="p0y8" fmla="*/ 93 h 120"/>
              <a:gd name="p0x9" fmla="*/ 0 w 120"/>
              <a:gd name="p0y9" fmla="*/ 60 h 120"/>
              <a:gd name="p0x10" fmla="*/ 0 w 120"/>
              <a:gd name="p0y10" fmla="*/ 26 h 120"/>
              <a:gd name="p0x11" fmla="*/ 26 w 120"/>
              <a:gd name="p0y11" fmla="*/ 0 h 120"/>
              <a:gd name="p0x12" fmla="*/ 60 w 120"/>
              <a:gd name="p0y12" fmla="*/ 0 h 1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4" name="文本框 23"/>
          <p:cNvSpPr txBox="1"/>
          <p:nvPr>
            <p:custDataLst>
              <p:tags r:id="rId20"/>
            </p:custDataLst>
          </p:nvPr>
        </p:nvSpPr>
        <p:spPr>
          <a:xfrm>
            <a:off x="4810125" y="2787920"/>
            <a:ext cx="1771650" cy="5953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lang="zh-CN" altLang="en-US"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讲师定期直播，实时演示</a:t>
            </a:r>
            <a:r>
              <a:rPr lang="en-US" altLang="zh-CN"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AI </a:t>
            </a:r>
            <a:r>
              <a:rPr lang="zh-CN" altLang="en-US"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工具操作</a:t>
            </a:r>
            <a:endParaRPr lang="zh-CN" altLang="en-US" sz="150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任意多边形 24"/>
          <p:cNvSpPr/>
          <p:nvPr>
            <p:custDataLst>
              <p:tags r:id="rId21"/>
            </p:custDataLst>
          </p:nvPr>
        </p:nvSpPr>
        <p:spPr>
          <a:xfrm>
            <a:off x="4657725" y="3756025"/>
            <a:ext cx="76200" cy="76200"/>
          </a:xfrm>
          <a:custGeom>
            <a:avLst/>
            <a:gdLst>
              <a:gd name="sw" fmla="*/ 1 w 120"/>
              <a:gd name="sh" fmla="*/ 1 h 120"/>
              <a:gd name="mins" fmla="min sw sh"/>
              <a:gd name="dsw" fmla="+- 0 sw mins"/>
              <a:gd name="dsh" fmla="+- 0 sh mins"/>
              <a:gd name="p0x0" fmla="*/ 60 w 120"/>
              <a:gd name="p0y0" fmla="*/ 0 h 120"/>
              <a:gd name="p0x1" fmla="*/ 93 w 120"/>
              <a:gd name="p0y1" fmla="*/ 0 h 120"/>
              <a:gd name="p0x2" fmla="*/ 120 w 120"/>
              <a:gd name="p0y2" fmla="*/ 26 h 120"/>
              <a:gd name="p0x3" fmla="*/ 120 w 120"/>
              <a:gd name="p0y3" fmla="*/ 60 h 120"/>
              <a:gd name="p0x4" fmla="*/ 120 w 120"/>
              <a:gd name="p0y4" fmla="*/ 93 h 120"/>
              <a:gd name="p0x5" fmla="*/ 93 w 120"/>
              <a:gd name="p0y5" fmla="*/ 120 h 120"/>
              <a:gd name="p0x6" fmla="*/ 60 w 120"/>
              <a:gd name="p0y6" fmla="*/ 120 h 120"/>
              <a:gd name="p0x7" fmla="*/ 26 w 120"/>
              <a:gd name="p0y7" fmla="*/ 120 h 120"/>
              <a:gd name="p0x8" fmla="*/ 0 w 120"/>
              <a:gd name="p0y8" fmla="*/ 93 h 120"/>
              <a:gd name="p0x9" fmla="*/ 0 w 120"/>
              <a:gd name="p0y9" fmla="*/ 60 h 120"/>
              <a:gd name="p0x10" fmla="*/ 0 w 120"/>
              <a:gd name="p0y10" fmla="*/ 26 h 120"/>
              <a:gd name="p0x11" fmla="*/ 26 w 120"/>
              <a:gd name="p0y11" fmla="*/ 0 h 120"/>
              <a:gd name="p0x12" fmla="*/ 60 w 120"/>
              <a:gd name="p0y12" fmla="*/ 0 h 1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6" name="文本框 25"/>
          <p:cNvSpPr txBox="1"/>
          <p:nvPr>
            <p:custDataLst>
              <p:tags r:id="rId22"/>
            </p:custDataLst>
          </p:nvPr>
        </p:nvSpPr>
        <p:spPr>
          <a:xfrm>
            <a:off x="4810125" y="3637512"/>
            <a:ext cx="1714500" cy="5953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</a:rPr>
              <a:t>直播答疑，</a:t>
            </a:r>
            <a:r>
              <a:rPr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</a:rPr>
              <a:t>有问题当场问当场答</a:t>
            </a:r>
            <a:endParaRPr sz="1500" b="1">
              <a:solidFill>
                <a:srgbClr val="0A7AF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任意多边形 26"/>
          <p:cNvSpPr/>
          <p:nvPr>
            <p:custDataLst>
              <p:tags r:id="rId23"/>
            </p:custDataLst>
          </p:nvPr>
        </p:nvSpPr>
        <p:spPr>
          <a:xfrm>
            <a:off x="4657725" y="4605655"/>
            <a:ext cx="76200" cy="76200"/>
          </a:xfrm>
          <a:custGeom>
            <a:avLst/>
            <a:gdLst>
              <a:gd name="sw" fmla="*/ 1 w 120"/>
              <a:gd name="sh" fmla="*/ 1 h 120"/>
              <a:gd name="mins" fmla="min sw sh"/>
              <a:gd name="dsw" fmla="+- 0 sw mins"/>
              <a:gd name="dsh" fmla="+- 0 sh mins"/>
              <a:gd name="p0x0" fmla="*/ 60 w 120"/>
              <a:gd name="p0y0" fmla="*/ 0 h 120"/>
              <a:gd name="p0x1" fmla="*/ 93 w 120"/>
              <a:gd name="p0y1" fmla="*/ 0 h 120"/>
              <a:gd name="p0x2" fmla="*/ 120 w 120"/>
              <a:gd name="p0y2" fmla="*/ 26 h 120"/>
              <a:gd name="p0x3" fmla="*/ 120 w 120"/>
              <a:gd name="p0y3" fmla="*/ 60 h 120"/>
              <a:gd name="p0x4" fmla="*/ 120 w 120"/>
              <a:gd name="p0y4" fmla="*/ 93 h 120"/>
              <a:gd name="p0x5" fmla="*/ 93 w 120"/>
              <a:gd name="p0y5" fmla="*/ 120 h 120"/>
              <a:gd name="p0x6" fmla="*/ 60 w 120"/>
              <a:gd name="p0y6" fmla="*/ 120 h 120"/>
              <a:gd name="p0x7" fmla="*/ 26 w 120"/>
              <a:gd name="p0y7" fmla="*/ 120 h 120"/>
              <a:gd name="p0x8" fmla="*/ 0 w 120"/>
              <a:gd name="p0y8" fmla="*/ 93 h 120"/>
              <a:gd name="p0x9" fmla="*/ 0 w 120"/>
              <a:gd name="p0y9" fmla="*/ 60 h 120"/>
              <a:gd name="p0x10" fmla="*/ 0 w 120"/>
              <a:gd name="p0y10" fmla="*/ 26 h 120"/>
              <a:gd name="p0x11" fmla="*/ 26 w 120"/>
              <a:gd name="p0y11" fmla="*/ 0 h 120"/>
              <a:gd name="p0x12" fmla="*/ 60 w 120"/>
              <a:gd name="p0y12" fmla="*/ 0 h 1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8" name="文本框 27"/>
          <p:cNvSpPr txBox="1"/>
          <p:nvPr>
            <p:custDataLst>
              <p:tags r:id="rId24"/>
            </p:custDataLst>
          </p:nvPr>
        </p:nvSpPr>
        <p:spPr>
          <a:xfrm>
            <a:off x="4810125" y="4487094"/>
            <a:ext cx="1771650" cy="5953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</a:rPr>
              <a:t>拆解爆款案例，手把手教你抄作业</a:t>
            </a:r>
            <a:endParaRPr sz="150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任意多边形 28"/>
          <p:cNvSpPr/>
          <p:nvPr>
            <p:custDataLst>
              <p:tags r:id="rId25"/>
            </p:custDataLst>
          </p:nvPr>
        </p:nvSpPr>
        <p:spPr>
          <a:xfrm>
            <a:off x="4657725" y="5455285"/>
            <a:ext cx="76200" cy="76200"/>
          </a:xfrm>
          <a:custGeom>
            <a:avLst/>
            <a:gdLst>
              <a:gd name="sw" fmla="*/ 1 w 120"/>
              <a:gd name="sh" fmla="*/ 1 h 120"/>
              <a:gd name="mins" fmla="min sw sh"/>
              <a:gd name="dsw" fmla="+- 0 sw mins"/>
              <a:gd name="dsh" fmla="+- 0 sh mins"/>
              <a:gd name="p0x0" fmla="*/ 60 w 120"/>
              <a:gd name="p0y0" fmla="*/ 0 h 120"/>
              <a:gd name="p0x1" fmla="*/ 93 w 120"/>
              <a:gd name="p0y1" fmla="*/ 0 h 120"/>
              <a:gd name="p0x2" fmla="*/ 120 w 120"/>
              <a:gd name="p0y2" fmla="*/ 26 h 120"/>
              <a:gd name="p0x3" fmla="*/ 120 w 120"/>
              <a:gd name="p0y3" fmla="*/ 60 h 120"/>
              <a:gd name="p0x4" fmla="*/ 120 w 120"/>
              <a:gd name="p0y4" fmla="*/ 93 h 120"/>
              <a:gd name="p0x5" fmla="*/ 93 w 120"/>
              <a:gd name="p0y5" fmla="*/ 120 h 120"/>
              <a:gd name="p0x6" fmla="*/ 60 w 120"/>
              <a:gd name="p0y6" fmla="*/ 120 h 120"/>
              <a:gd name="p0x7" fmla="*/ 26 w 120"/>
              <a:gd name="p0y7" fmla="*/ 120 h 120"/>
              <a:gd name="p0x8" fmla="*/ 0 w 120"/>
              <a:gd name="p0y8" fmla="*/ 93 h 120"/>
              <a:gd name="p0x9" fmla="*/ 0 w 120"/>
              <a:gd name="p0y9" fmla="*/ 60 h 120"/>
              <a:gd name="p0x10" fmla="*/ 0 w 120"/>
              <a:gd name="p0y10" fmla="*/ 26 h 120"/>
              <a:gd name="p0x11" fmla="*/ 26 w 120"/>
              <a:gd name="p0y11" fmla="*/ 0 h 120"/>
              <a:gd name="p0x12" fmla="*/ 60 w 120"/>
              <a:gd name="p0y12" fmla="*/ 0 h 1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0" name="文本框 29"/>
          <p:cNvSpPr txBox="1"/>
          <p:nvPr>
            <p:custDataLst>
              <p:tags r:id="rId26"/>
            </p:custDataLst>
          </p:nvPr>
        </p:nvSpPr>
        <p:spPr>
          <a:xfrm>
            <a:off x="4810125" y="5336677"/>
            <a:ext cx="1771650" cy="5953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</a:rPr>
              <a:t>错过直播有</a:t>
            </a:r>
            <a:r>
              <a:rPr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</a:rPr>
              <a:t>回放</a:t>
            </a:r>
            <a:r>
              <a:rPr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</a:rPr>
              <a:t>，随时复习</a:t>
            </a:r>
            <a:endParaRPr sz="150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任意多边形 30"/>
          <p:cNvSpPr/>
          <p:nvPr>
            <p:custDataLst>
              <p:tags r:id="rId27"/>
            </p:custDataLst>
          </p:nvPr>
        </p:nvSpPr>
        <p:spPr>
          <a:xfrm>
            <a:off x="6938645" y="1785620"/>
            <a:ext cx="2314575" cy="4610100"/>
          </a:xfrm>
          <a:custGeom>
            <a:avLst/>
            <a:gdLst>
              <a:gd name="sw" fmla="*/ 1 w 3645"/>
              <a:gd name="sh" fmla="*/ 1 h 7260"/>
              <a:gd name="mins" fmla="min sw sh"/>
              <a:gd name="dsw" fmla="+- 0 sw mins"/>
              <a:gd name="dsh" fmla="+- 0 sh mins"/>
              <a:gd name="p0x0" fmla="*/ 120 w 3645"/>
              <a:gd name="p0y0" fmla="*/ 0 h 7260"/>
              <a:gd name="p0x1" fmla="*/ 3525 w 3645"/>
              <a:gd name="p0y1" fmla="*/ 0 h 7260"/>
              <a:gd name="p0x2" fmla="*/ 3591 w 3645"/>
              <a:gd name="p0y2" fmla="*/ 0 h 7260"/>
              <a:gd name="p0x3" fmla="*/ 3645 w 3645"/>
              <a:gd name="p0y3" fmla="*/ 53 h 7260"/>
              <a:gd name="p0x4" fmla="*/ 3645 w 3645"/>
              <a:gd name="p0y4" fmla="*/ 120 h 7260"/>
              <a:gd name="p0x5" fmla="*/ 3645 w 3645"/>
              <a:gd name="p0y5" fmla="*/ 7140 h 7260"/>
              <a:gd name="p0x6" fmla="*/ 3645 w 3645"/>
              <a:gd name="p0y6" fmla="*/ 7206 h 7260"/>
              <a:gd name="p0x7" fmla="*/ 3591 w 3645"/>
              <a:gd name="p0y7" fmla="*/ 7260 h 7260"/>
              <a:gd name="p0x8" fmla="*/ 3525 w 3645"/>
              <a:gd name="p0y8" fmla="*/ 7260 h 7260"/>
              <a:gd name="p0x9" fmla="*/ 120 w 3645"/>
              <a:gd name="p0y9" fmla="*/ 7260 h 7260"/>
              <a:gd name="p0x10" fmla="*/ 53 w 3645"/>
              <a:gd name="p0y10" fmla="*/ 7260 h 7260"/>
              <a:gd name="p0x11" fmla="*/ 0 w 3645"/>
              <a:gd name="p0y11" fmla="*/ 7206 h 7260"/>
              <a:gd name="p0x12" fmla="*/ 0 w 3645"/>
              <a:gd name="p0y12" fmla="*/ 7140 h 7260"/>
              <a:gd name="p0x13" fmla="*/ 0 w 3645"/>
              <a:gd name="p0y13" fmla="*/ 120 h 7260"/>
              <a:gd name="p0x14" fmla="*/ 0 w 3645"/>
              <a:gd name="p0y14" fmla="*/ 53 h 7260"/>
              <a:gd name="p0x15" fmla="*/ 53 w 3645"/>
              <a:gd name="p0y15" fmla="*/ 0 h 7260"/>
              <a:gd name="p0x16" fmla="*/ 120 w 3645"/>
              <a:gd name="p0y16" fmla="*/ 0 h 72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61" name="组合 60"/>
          <p:cNvGrpSpPr/>
          <p:nvPr/>
        </p:nvGrpSpPr>
        <p:grpSpPr>
          <a:xfrm>
            <a:off x="7134225" y="1981200"/>
            <a:ext cx="1924050" cy="542290"/>
            <a:chOff x="11235" y="3120"/>
            <a:chExt cx="3030" cy="854"/>
          </a:xfrm>
        </p:grpSpPr>
        <p:sp>
          <p:nvSpPr>
            <p:cNvPr id="32" name="任意多边形 31"/>
            <p:cNvSpPr/>
            <p:nvPr>
              <p:custDataLst>
                <p:tags r:id="rId28"/>
              </p:custDataLst>
            </p:nvPr>
          </p:nvSpPr>
          <p:spPr>
            <a:xfrm>
              <a:off x="11235" y="3120"/>
              <a:ext cx="3030" cy="855"/>
            </a:xfrm>
            <a:custGeom>
              <a:avLst/>
              <a:gdLst>
                <a:gd name="sw" fmla="*/ 1 w 3030"/>
                <a:gd name="sh" fmla="*/ 1 h 855"/>
                <a:gd name="mins" fmla="min sw sh"/>
                <a:gd name="dsw" fmla="+- 0 sw mins"/>
                <a:gd name="dsh" fmla="+- 0 sh mins"/>
                <a:gd name="p0x0" fmla="*/ 0 w 3030"/>
                <a:gd name="p0y0" fmla="*/ 0 h 855"/>
                <a:gd name="p0x1" fmla="*/ 3030 w 3030"/>
                <a:gd name="p0y1" fmla="*/ 0 h 855"/>
                <a:gd name="p0x2" fmla="*/ 3030 w 3030"/>
                <a:gd name="p0y2" fmla="*/ 855 h 855"/>
                <a:gd name="p0x3" fmla="*/ 0 w 3030"/>
                <a:gd name="p0y3" fmla="*/ 855 h 855"/>
                <a:gd name="p0x4" fmla="*/ 0 w 3030"/>
                <a:gd name="p0y4" fmla="*/ 0 h 85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3" name="任意多边形 32"/>
            <p:cNvSpPr/>
            <p:nvPr>
              <p:custDataLst>
                <p:tags r:id="rId29"/>
              </p:custDataLst>
            </p:nvPr>
          </p:nvSpPr>
          <p:spPr>
            <a:xfrm>
              <a:off x="11235" y="3960"/>
              <a:ext cx="3030" cy="15"/>
            </a:xfrm>
            <a:custGeom>
              <a:avLst/>
              <a:gdLst>
                <a:gd name="sw" fmla="*/ 1 w 3030"/>
                <a:gd name="sh" fmla="*/ 1 h 15"/>
                <a:gd name="mins" fmla="min sw sh"/>
                <a:gd name="dsw" fmla="+- 0 sw mins"/>
                <a:gd name="dsh" fmla="+- 0 sh mins"/>
                <a:gd name="p0x0" fmla="*/ 3030 w 3030"/>
                <a:gd name="p0y0" fmla="*/ 15 h 15"/>
                <a:gd name="p0x1" fmla="*/ 0 w 3030"/>
                <a:gd name="p0y1" fmla="*/ 15 h 15"/>
                <a:gd name="p0x2" fmla="*/ 0 w 3030"/>
                <a:gd name="p0y2" fmla="*/ 0 h 15"/>
                <a:gd name="p0x3" fmla="*/ 3030 w 3030"/>
                <a:gd name="p0y3" fmla="*/ 0 h 15"/>
                <a:gd name="p0x4" fmla="*/ 3030 w 3030"/>
                <a:gd name="p0y4" fmla="*/ 15 h 1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D7E1EE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35" name="任意多边形 34"/>
          <p:cNvSpPr/>
          <p:nvPr>
            <p:custDataLst>
              <p:tags r:id="rId30"/>
            </p:custDataLst>
          </p:nvPr>
        </p:nvSpPr>
        <p:spPr>
          <a:xfrm>
            <a:off x="7134225" y="198120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20 w 660"/>
              <a:gd name="p0y0" fmla="*/ 0 h 660"/>
              <a:gd name="p0x1" fmla="*/ 540 w 660"/>
              <a:gd name="p0y1" fmla="*/ 0 h 660"/>
              <a:gd name="p0x2" fmla="*/ 606 w 660"/>
              <a:gd name="p0y2" fmla="*/ 0 h 660"/>
              <a:gd name="p0x3" fmla="*/ 660 w 660"/>
              <a:gd name="p0y3" fmla="*/ 53 h 660"/>
              <a:gd name="p0x4" fmla="*/ 660 w 660"/>
              <a:gd name="p0y4" fmla="*/ 120 h 660"/>
              <a:gd name="p0x5" fmla="*/ 660 w 660"/>
              <a:gd name="p0y5" fmla="*/ 540 h 660"/>
              <a:gd name="p0x6" fmla="*/ 660 w 660"/>
              <a:gd name="p0y6" fmla="*/ 606 h 660"/>
              <a:gd name="p0x7" fmla="*/ 606 w 660"/>
              <a:gd name="p0y7" fmla="*/ 660 h 660"/>
              <a:gd name="p0x8" fmla="*/ 540 w 660"/>
              <a:gd name="p0y8" fmla="*/ 660 h 660"/>
              <a:gd name="p0x9" fmla="*/ 120 w 660"/>
              <a:gd name="p0y9" fmla="*/ 660 h 660"/>
              <a:gd name="p0x10" fmla="*/ 53 w 660"/>
              <a:gd name="p0y10" fmla="*/ 660 h 660"/>
              <a:gd name="p0x11" fmla="*/ 0 w 660"/>
              <a:gd name="p0y11" fmla="*/ 606 h 660"/>
              <a:gd name="p0x12" fmla="*/ 0 w 660"/>
              <a:gd name="p0y12" fmla="*/ 540 h 660"/>
              <a:gd name="p0x13" fmla="*/ 0 w 660"/>
              <a:gd name="p0y13" fmla="*/ 120 h 660"/>
              <a:gd name="p0x14" fmla="*/ 0 w 660"/>
              <a:gd name="p0y14" fmla="*/ 53 h 660"/>
              <a:gd name="p0x15" fmla="*/ 53 w 660"/>
              <a:gd name="p0y15" fmla="*/ 0 h 660"/>
              <a:gd name="p0x16" fmla="*/ 12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24998"/>
              <a:lumOff val="75002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6" name="图片 35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7219950" y="2066925"/>
            <a:ext cx="247650" cy="247650"/>
          </a:xfrm>
          <a:prstGeom prst="rect">
            <a:avLst/>
          </a:prstGeom>
          <a:noFill/>
        </p:spPr>
      </p:pic>
      <p:sp>
        <p:nvSpPr>
          <p:cNvPr id="38" name="文本框 37"/>
          <p:cNvSpPr txBox="1"/>
          <p:nvPr>
            <p:custDataLst>
              <p:tags r:id="rId34"/>
            </p:custDataLst>
          </p:nvPr>
        </p:nvSpPr>
        <p:spPr>
          <a:xfrm>
            <a:off x="7667625" y="2007870"/>
            <a:ext cx="13335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直播带货</a:t>
            </a:r>
            <a:endParaRPr sz="21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9" name="任意多边形 38"/>
          <p:cNvSpPr/>
          <p:nvPr>
            <p:custDataLst>
              <p:tags r:id="rId35"/>
            </p:custDataLst>
          </p:nvPr>
        </p:nvSpPr>
        <p:spPr>
          <a:xfrm>
            <a:off x="7134225" y="3048000"/>
            <a:ext cx="76200" cy="76200"/>
          </a:xfrm>
          <a:custGeom>
            <a:avLst/>
            <a:gdLst>
              <a:gd name="sw" fmla="*/ 1 w 120"/>
              <a:gd name="sh" fmla="*/ 1 h 120"/>
              <a:gd name="mins" fmla="min sw sh"/>
              <a:gd name="dsw" fmla="+- 0 sw mins"/>
              <a:gd name="dsh" fmla="+- 0 sh mins"/>
              <a:gd name="p0x0" fmla="*/ 60 w 120"/>
              <a:gd name="p0y0" fmla="*/ 0 h 120"/>
              <a:gd name="p0x1" fmla="*/ 93 w 120"/>
              <a:gd name="p0y1" fmla="*/ 0 h 120"/>
              <a:gd name="p0x2" fmla="*/ 120 w 120"/>
              <a:gd name="p0y2" fmla="*/ 26 h 120"/>
              <a:gd name="p0x3" fmla="*/ 120 w 120"/>
              <a:gd name="p0y3" fmla="*/ 60 h 120"/>
              <a:gd name="p0x4" fmla="*/ 120 w 120"/>
              <a:gd name="p0y4" fmla="*/ 93 h 120"/>
              <a:gd name="p0x5" fmla="*/ 93 w 120"/>
              <a:gd name="p0y5" fmla="*/ 120 h 120"/>
              <a:gd name="p0x6" fmla="*/ 60 w 120"/>
              <a:gd name="p0y6" fmla="*/ 120 h 120"/>
              <a:gd name="p0x7" fmla="*/ 26 w 120"/>
              <a:gd name="p0y7" fmla="*/ 120 h 120"/>
              <a:gd name="p0x8" fmla="*/ 0 w 120"/>
              <a:gd name="p0y8" fmla="*/ 93 h 120"/>
              <a:gd name="p0x9" fmla="*/ 0 w 120"/>
              <a:gd name="p0y9" fmla="*/ 60 h 120"/>
              <a:gd name="p0x10" fmla="*/ 0 w 120"/>
              <a:gd name="p0y10" fmla="*/ 26 h 120"/>
              <a:gd name="p0x11" fmla="*/ 26 w 120"/>
              <a:gd name="p0y11" fmla="*/ 0 h 120"/>
              <a:gd name="p0x12" fmla="*/ 60 w 120"/>
              <a:gd name="p0y12" fmla="*/ 0 h 1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0" name="文本框 39"/>
          <p:cNvSpPr txBox="1"/>
          <p:nvPr>
            <p:custDataLst>
              <p:tags r:id="rId36"/>
            </p:custDataLst>
          </p:nvPr>
        </p:nvSpPr>
        <p:spPr>
          <a:xfrm>
            <a:off x="7286625" y="2928938"/>
            <a:ext cx="1714500" cy="881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</a:rPr>
              <a:t>学会后在平台内直接开播带货，</a:t>
            </a:r>
            <a:r>
              <a:rPr lang="zh-CN"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一个</a:t>
            </a:r>
            <a:r>
              <a:rPr lang="en-US" altLang="zh-CN"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APP </a:t>
            </a:r>
            <a:r>
              <a:rPr lang="zh-CN" altLang="en-US"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全搞定</a:t>
            </a:r>
            <a:endParaRPr lang="zh-CN" altLang="en-US" sz="1500" b="1">
              <a:solidFill>
                <a:srgbClr val="0A7AF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1" name="任意多边形 40"/>
          <p:cNvSpPr/>
          <p:nvPr>
            <p:custDataLst>
              <p:tags r:id="rId37"/>
            </p:custDataLst>
          </p:nvPr>
        </p:nvSpPr>
        <p:spPr>
          <a:xfrm>
            <a:off x="7134225" y="4324350"/>
            <a:ext cx="76200" cy="76200"/>
          </a:xfrm>
          <a:custGeom>
            <a:avLst/>
            <a:gdLst>
              <a:gd name="sw" fmla="*/ 1 w 120"/>
              <a:gd name="sh" fmla="*/ 1 h 120"/>
              <a:gd name="mins" fmla="min sw sh"/>
              <a:gd name="dsw" fmla="+- 0 sw mins"/>
              <a:gd name="dsh" fmla="+- 0 sh mins"/>
              <a:gd name="p0x0" fmla="*/ 60 w 120"/>
              <a:gd name="p0y0" fmla="*/ 0 h 120"/>
              <a:gd name="p0x1" fmla="*/ 93 w 120"/>
              <a:gd name="p0y1" fmla="*/ 0 h 120"/>
              <a:gd name="p0x2" fmla="*/ 120 w 120"/>
              <a:gd name="p0y2" fmla="*/ 26 h 120"/>
              <a:gd name="p0x3" fmla="*/ 120 w 120"/>
              <a:gd name="p0y3" fmla="*/ 60 h 120"/>
              <a:gd name="p0x4" fmla="*/ 120 w 120"/>
              <a:gd name="p0y4" fmla="*/ 93 h 120"/>
              <a:gd name="p0x5" fmla="*/ 93 w 120"/>
              <a:gd name="p0y5" fmla="*/ 120 h 120"/>
              <a:gd name="p0x6" fmla="*/ 60 w 120"/>
              <a:gd name="p0y6" fmla="*/ 120 h 120"/>
              <a:gd name="p0x7" fmla="*/ 26 w 120"/>
              <a:gd name="p0y7" fmla="*/ 120 h 120"/>
              <a:gd name="p0x8" fmla="*/ 0 w 120"/>
              <a:gd name="p0y8" fmla="*/ 93 h 120"/>
              <a:gd name="p0x9" fmla="*/ 0 w 120"/>
              <a:gd name="p0y9" fmla="*/ 60 h 120"/>
              <a:gd name="p0x10" fmla="*/ 0 w 120"/>
              <a:gd name="p0y10" fmla="*/ 26 h 120"/>
              <a:gd name="p0x11" fmla="*/ 26 w 120"/>
              <a:gd name="p0y11" fmla="*/ 0 h 120"/>
              <a:gd name="p0x12" fmla="*/ 60 w 120"/>
              <a:gd name="p0y12" fmla="*/ 0 h 1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2" name="文本框 41"/>
          <p:cNvSpPr txBox="1"/>
          <p:nvPr>
            <p:custDataLst>
              <p:tags r:id="rId38"/>
            </p:custDataLst>
          </p:nvPr>
        </p:nvSpPr>
        <p:spPr>
          <a:xfrm>
            <a:off x="7286625" y="4205288"/>
            <a:ext cx="1771650" cy="5953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</a:rPr>
              <a:t>平台提供选品、供应链支持（规划中）</a:t>
            </a:r>
            <a:endParaRPr sz="150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3" name="任意多边形 42"/>
          <p:cNvSpPr/>
          <p:nvPr>
            <p:custDataLst>
              <p:tags r:id="rId39"/>
            </p:custDataLst>
          </p:nvPr>
        </p:nvSpPr>
        <p:spPr>
          <a:xfrm>
            <a:off x="7134225" y="5314950"/>
            <a:ext cx="76200" cy="76200"/>
          </a:xfrm>
          <a:custGeom>
            <a:avLst/>
            <a:gdLst>
              <a:gd name="sw" fmla="*/ 1 w 120"/>
              <a:gd name="sh" fmla="*/ 1 h 120"/>
              <a:gd name="mins" fmla="min sw sh"/>
              <a:gd name="dsw" fmla="+- 0 sw mins"/>
              <a:gd name="dsh" fmla="+- 0 sh mins"/>
              <a:gd name="p0x0" fmla="*/ 60 w 120"/>
              <a:gd name="p0y0" fmla="*/ 0 h 120"/>
              <a:gd name="p0x1" fmla="*/ 93 w 120"/>
              <a:gd name="p0y1" fmla="*/ 0 h 120"/>
              <a:gd name="p0x2" fmla="*/ 120 w 120"/>
              <a:gd name="p0y2" fmla="*/ 26 h 120"/>
              <a:gd name="p0x3" fmla="*/ 120 w 120"/>
              <a:gd name="p0y3" fmla="*/ 60 h 120"/>
              <a:gd name="p0x4" fmla="*/ 120 w 120"/>
              <a:gd name="p0y4" fmla="*/ 93 h 120"/>
              <a:gd name="p0x5" fmla="*/ 93 w 120"/>
              <a:gd name="p0y5" fmla="*/ 120 h 120"/>
              <a:gd name="p0x6" fmla="*/ 60 w 120"/>
              <a:gd name="p0y6" fmla="*/ 120 h 120"/>
              <a:gd name="p0x7" fmla="*/ 26 w 120"/>
              <a:gd name="p0y7" fmla="*/ 120 h 120"/>
              <a:gd name="p0x8" fmla="*/ 0 w 120"/>
              <a:gd name="p0y8" fmla="*/ 93 h 120"/>
              <a:gd name="p0x9" fmla="*/ 0 w 120"/>
              <a:gd name="p0y9" fmla="*/ 60 h 120"/>
              <a:gd name="p0x10" fmla="*/ 0 w 120"/>
              <a:gd name="p0y10" fmla="*/ 26 h 120"/>
              <a:gd name="p0x11" fmla="*/ 26 w 120"/>
              <a:gd name="p0y11" fmla="*/ 0 h 120"/>
              <a:gd name="p0x12" fmla="*/ 60 w 120"/>
              <a:gd name="p0y12" fmla="*/ 0 h 1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4" name="文本框 43"/>
          <p:cNvSpPr txBox="1"/>
          <p:nvPr>
            <p:custDataLst>
              <p:tags r:id="rId40"/>
            </p:custDataLst>
          </p:nvPr>
        </p:nvSpPr>
        <p:spPr>
          <a:xfrm>
            <a:off x="7286625" y="5195888"/>
            <a:ext cx="1809750" cy="5953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</a:rPr>
              <a:t>讲师教你怎么开播、怎么留人、怎么转化</a:t>
            </a:r>
            <a:endParaRPr sz="150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5" name="任意多边形 44"/>
          <p:cNvSpPr/>
          <p:nvPr>
            <p:custDataLst>
              <p:tags r:id="rId41"/>
            </p:custDataLst>
          </p:nvPr>
        </p:nvSpPr>
        <p:spPr>
          <a:xfrm>
            <a:off x="9415145" y="1785620"/>
            <a:ext cx="2314575" cy="4610100"/>
          </a:xfrm>
          <a:custGeom>
            <a:avLst/>
            <a:gdLst>
              <a:gd name="sw" fmla="*/ 1 w 3645"/>
              <a:gd name="sh" fmla="*/ 1 h 7260"/>
              <a:gd name="mins" fmla="min sw sh"/>
              <a:gd name="dsw" fmla="+- 0 sw mins"/>
              <a:gd name="dsh" fmla="+- 0 sh mins"/>
              <a:gd name="p0x0" fmla="*/ 120 w 3645"/>
              <a:gd name="p0y0" fmla="*/ 0 h 7260"/>
              <a:gd name="p0x1" fmla="*/ 3525 w 3645"/>
              <a:gd name="p0y1" fmla="*/ 0 h 7260"/>
              <a:gd name="p0x2" fmla="*/ 3591 w 3645"/>
              <a:gd name="p0y2" fmla="*/ 0 h 7260"/>
              <a:gd name="p0x3" fmla="*/ 3645 w 3645"/>
              <a:gd name="p0y3" fmla="*/ 53 h 7260"/>
              <a:gd name="p0x4" fmla="*/ 3645 w 3645"/>
              <a:gd name="p0y4" fmla="*/ 120 h 7260"/>
              <a:gd name="p0x5" fmla="*/ 3645 w 3645"/>
              <a:gd name="p0y5" fmla="*/ 7140 h 7260"/>
              <a:gd name="p0x6" fmla="*/ 3645 w 3645"/>
              <a:gd name="p0y6" fmla="*/ 7206 h 7260"/>
              <a:gd name="p0x7" fmla="*/ 3591 w 3645"/>
              <a:gd name="p0y7" fmla="*/ 7260 h 7260"/>
              <a:gd name="p0x8" fmla="*/ 3525 w 3645"/>
              <a:gd name="p0y8" fmla="*/ 7260 h 7260"/>
              <a:gd name="p0x9" fmla="*/ 120 w 3645"/>
              <a:gd name="p0y9" fmla="*/ 7260 h 7260"/>
              <a:gd name="p0x10" fmla="*/ 53 w 3645"/>
              <a:gd name="p0y10" fmla="*/ 7260 h 7260"/>
              <a:gd name="p0x11" fmla="*/ 0 w 3645"/>
              <a:gd name="p0y11" fmla="*/ 7206 h 7260"/>
              <a:gd name="p0x12" fmla="*/ 0 w 3645"/>
              <a:gd name="p0y12" fmla="*/ 7140 h 7260"/>
              <a:gd name="p0x13" fmla="*/ 0 w 3645"/>
              <a:gd name="p0y13" fmla="*/ 120 h 7260"/>
              <a:gd name="p0x14" fmla="*/ 0 w 3645"/>
              <a:gd name="p0y14" fmla="*/ 53 h 7260"/>
              <a:gd name="p0x15" fmla="*/ 53 w 3645"/>
              <a:gd name="p0y15" fmla="*/ 0 h 7260"/>
              <a:gd name="p0x16" fmla="*/ 120 w 3645"/>
              <a:gd name="p0y16" fmla="*/ 0 h 72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62" name="组合 61"/>
          <p:cNvGrpSpPr/>
          <p:nvPr/>
        </p:nvGrpSpPr>
        <p:grpSpPr>
          <a:xfrm>
            <a:off x="9610725" y="1981200"/>
            <a:ext cx="1924050" cy="542290"/>
            <a:chOff x="15135" y="3120"/>
            <a:chExt cx="3030" cy="854"/>
          </a:xfrm>
        </p:grpSpPr>
        <p:sp>
          <p:nvSpPr>
            <p:cNvPr id="46" name="任意多边形 45"/>
            <p:cNvSpPr/>
            <p:nvPr>
              <p:custDataLst>
                <p:tags r:id="rId42"/>
              </p:custDataLst>
            </p:nvPr>
          </p:nvSpPr>
          <p:spPr>
            <a:xfrm>
              <a:off x="15135" y="3120"/>
              <a:ext cx="3030" cy="855"/>
            </a:xfrm>
            <a:custGeom>
              <a:avLst/>
              <a:gdLst>
                <a:gd name="sw" fmla="*/ 1 w 3030"/>
                <a:gd name="sh" fmla="*/ 1 h 855"/>
                <a:gd name="mins" fmla="min sw sh"/>
                <a:gd name="dsw" fmla="+- 0 sw mins"/>
                <a:gd name="dsh" fmla="+- 0 sh mins"/>
                <a:gd name="p0x0" fmla="*/ 0 w 3030"/>
                <a:gd name="p0y0" fmla="*/ 0 h 855"/>
                <a:gd name="p0x1" fmla="*/ 3030 w 3030"/>
                <a:gd name="p0y1" fmla="*/ 0 h 855"/>
                <a:gd name="p0x2" fmla="*/ 3030 w 3030"/>
                <a:gd name="p0y2" fmla="*/ 855 h 855"/>
                <a:gd name="p0x3" fmla="*/ 0 w 3030"/>
                <a:gd name="p0y3" fmla="*/ 855 h 855"/>
                <a:gd name="p0x4" fmla="*/ 0 w 3030"/>
                <a:gd name="p0y4" fmla="*/ 0 h 85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7" name="任意多边形 46"/>
            <p:cNvSpPr/>
            <p:nvPr>
              <p:custDataLst>
                <p:tags r:id="rId43"/>
              </p:custDataLst>
            </p:nvPr>
          </p:nvSpPr>
          <p:spPr>
            <a:xfrm>
              <a:off x="15135" y="3960"/>
              <a:ext cx="3030" cy="15"/>
            </a:xfrm>
            <a:custGeom>
              <a:avLst/>
              <a:gdLst>
                <a:gd name="sw" fmla="*/ 1 w 3030"/>
                <a:gd name="sh" fmla="*/ 1 h 15"/>
                <a:gd name="mins" fmla="min sw sh"/>
                <a:gd name="dsw" fmla="+- 0 sw mins"/>
                <a:gd name="dsh" fmla="+- 0 sh mins"/>
                <a:gd name="p0x0" fmla="*/ 3030 w 3030"/>
                <a:gd name="p0y0" fmla="*/ 15 h 15"/>
                <a:gd name="p0x1" fmla="*/ 0 w 3030"/>
                <a:gd name="p0y1" fmla="*/ 15 h 15"/>
                <a:gd name="p0x2" fmla="*/ 0 w 3030"/>
                <a:gd name="p0y2" fmla="*/ 0 h 15"/>
                <a:gd name="p0x3" fmla="*/ 3030 w 3030"/>
                <a:gd name="p0y3" fmla="*/ 0 h 15"/>
                <a:gd name="p0x4" fmla="*/ 3030 w 3030"/>
                <a:gd name="p0y4" fmla="*/ 15 h 1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D7E1EE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49" name="任意多边形 48"/>
          <p:cNvSpPr/>
          <p:nvPr>
            <p:custDataLst>
              <p:tags r:id="rId44"/>
            </p:custDataLst>
          </p:nvPr>
        </p:nvSpPr>
        <p:spPr>
          <a:xfrm>
            <a:off x="9610725" y="198120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20 w 660"/>
              <a:gd name="p0y0" fmla="*/ 0 h 660"/>
              <a:gd name="p0x1" fmla="*/ 540 w 660"/>
              <a:gd name="p0y1" fmla="*/ 0 h 660"/>
              <a:gd name="p0x2" fmla="*/ 606 w 660"/>
              <a:gd name="p0y2" fmla="*/ 0 h 660"/>
              <a:gd name="p0x3" fmla="*/ 660 w 660"/>
              <a:gd name="p0y3" fmla="*/ 53 h 660"/>
              <a:gd name="p0x4" fmla="*/ 660 w 660"/>
              <a:gd name="p0y4" fmla="*/ 120 h 660"/>
              <a:gd name="p0x5" fmla="*/ 660 w 660"/>
              <a:gd name="p0y5" fmla="*/ 540 h 660"/>
              <a:gd name="p0x6" fmla="*/ 660 w 660"/>
              <a:gd name="p0y6" fmla="*/ 606 h 660"/>
              <a:gd name="p0x7" fmla="*/ 606 w 660"/>
              <a:gd name="p0y7" fmla="*/ 660 h 660"/>
              <a:gd name="p0x8" fmla="*/ 540 w 660"/>
              <a:gd name="p0y8" fmla="*/ 660 h 660"/>
              <a:gd name="p0x9" fmla="*/ 120 w 660"/>
              <a:gd name="p0y9" fmla="*/ 660 h 660"/>
              <a:gd name="p0x10" fmla="*/ 53 w 660"/>
              <a:gd name="p0y10" fmla="*/ 660 h 660"/>
              <a:gd name="p0x11" fmla="*/ 0 w 660"/>
              <a:gd name="p0y11" fmla="*/ 606 h 660"/>
              <a:gd name="p0x12" fmla="*/ 0 w 660"/>
              <a:gd name="p0y12" fmla="*/ 540 h 660"/>
              <a:gd name="p0x13" fmla="*/ 0 w 660"/>
              <a:gd name="p0y13" fmla="*/ 120 h 660"/>
              <a:gd name="p0x14" fmla="*/ 0 w 660"/>
              <a:gd name="p0y14" fmla="*/ 53 h 660"/>
              <a:gd name="p0x15" fmla="*/ 53 w 660"/>
              <a:gd name="p0y15" fmla="*/ 0 h 660"/>
              <a:gd name="p0x16" fmla="*/ 12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24998"/>
              <a:lumOff val="75002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0" name="图片 49"/>
          <p:cNvPicPr>
            <a:picLocks noChangeAspect="1"/>
          </p:cNvPicPr>
          <p:nvPr>
            <p:custDataLst>
              <p:tags r:id="rId45"/>
            </p:custDataLst>
          </p:nvPr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9696450" y="2066925"/>
            <a:ext cx="247650" cy="247650"/>
          </a:xfrm>
          <a:prstGeom prst="rect">
            <a:avLst/>
          </a:prstGeom>
          <a:noFill/>
        </p:spPr>
      </p:pic>
      <p:sp>
        <p:nvSpPr>
          <p:cNvPr id="52" name="文本框 51"/>
          <p:cNvSpPr txBox="1"/>
          <p:nvPr>
            <p:custDataLst>
              <p:tags r:id="rId48"/>
            </p:custDataLst>
          </p:nvPr>
        </p:nvSpPr>
        <p:spPr>
          <a:xfrm>
            <a:off x="10144125" y="2007870"/>
            <a:ext cx="13335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直播分享</a:t>
            </a:r>
            <a:endParaRPr sz="21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3" name="任意多边形 52"/>
          <p:cNvSpPr/>
          <p:nvPr>
            <p:custDataLst>
              <p:tags r:id="rId49"/>
            </p:custDataLst>
          </p:nvPr>
        </p:nvSpPr>
        <p:spPr>
          <a:xfrm>
            <a:off x="9610725" y="3119120"/>
            <a:ext cx="76200" cy="76200"/>
          </a:xfrm>
          <a:custGeom>
            <a:avLst/>
            <a:gdLst>
              <a:gd name="sw" fmla="*/ 1 w 120"/>
              <a:gd name="sh" fmla="*/ 1 h 120"/>
              <a:gd name="mins" fmla="min sw sh"/>
              <a:gd name="dsw" fmla="+- 0 sw mins"/>
              <a:gd name="dsh" fmla="+- 0 sh mins"/>
              <a:gd name="p0x0" fmla="*/ 60 w 120"/>
              <a:gd name="p0y0" fmla="*/ 0 h 120"/>
              <a:gd name="p0x1" fmla="*/ 93 w 120"/>
              <a:gd name="p0y1" fmla="*/ 0 h 120"/>
              <a:gd name="p0x2" fmla="*/ 120 w 120"/>
              <a:gd name="p0y2" fmla="*/ 26 h 120"/>
              <a:gd name="p0x3" fmla="*/ 120 w 120"/>
              <a:gd name="p0y3" fmla="*/ 60 h 120"/>
              <a:gd name="p0x4" fmla="*/ 120 w 120"/>
              <a:gd name="p0y4" fmla="*/ 93 h 120"/>
              <a:gd name="p0x5" fmla="*/ 93 w 120"/>
              <a:gd name="p0y5" fmla="*/ 120 h 120"/>
              <a:gd name="p0x6" fmla="*/ 60 w 120"/>
              <a:gd name="p0y6" fmla="*/ 120 h 120"/>
              <a:gd name="p0x7" fmla="*/ 26 w 120"/>
              <a:gd name="p0y7" fmla="*/ 120 h 120"/>
              <a:gd name="p0x8" fmla="*/ 0 w 120"/>
              <a:gd name="p0y8" fmla="*/ 93 h 120"/>
              <a:gd name="p0x9" fmla="*/ 0 w 120"/>
              <a:gd name="p0y9" fmla="*/ 60 h 120"/>
              <a:gd name="p0x10" fmla="*/ 0 w 120"/>
              <a:gd name="p0y10" fmla="*/ 26 h 120"/>
              <a:gd name="p0x11" fmla="*/ 26 w 120"/>
              <a:gd name="p0y11" fmla="*/ 0 h 120"/>
              <a:gd name="p0x12" fmla="*/ 60 w 120"/>
              <a:gd name="p0y12" fmla="*/ 0 h 1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4" name="文本框 53"/>
          <p:cNvSpPr txBox="1"/>
          <p:nvPr>
            <p:custDataLst>
              <p:tags r:id="rId50"/>
            </p:custDataLst>
          </p:nvPr>
        </p:nvSpPr>
        <p:spPr>
          <a:xfrm>
            <a:off x="9763125" y="3000375"/>
            <a:ext cx="1714500" cy="5953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</a:rPr>
              <a:t>优秀学员直播分享</a:t>
            </a:r>
            <a:r>
              <a:rPr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</a:rPr>
              <a:t>成功经验</a:t>
            </a:r>
            <a:endParaRPr sz="1500" b="1">
              <a:solidFill>
                <a:srgbClr val="0A7AF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5" name="任意多边形 54"/>
          <p:cNvSpPr/>
          <p:nvPr>
            <p:custDataLst>
              <p:tags r:id="rId51"/>
            </p:custDataLst>
          </p:nvPr>
        </p:nvSpPr>
        <p:spPr>
          <a:xfrm>
            <a:off x="9610725" y="4181475"/>
            <a:ext cx="76200" cy="76200"/>
          </a:xfrm>
          <a:custGeom>
            <a:avLst/>
            <a:gdLst>
              <a:gd name="sw" fmla="*/ 1 w 120"/>
              <a:gd name="sh" fmla="*/ 1 h 120"/>
              <a:gd name="mins" fmla="min sw sh"/>
              <a:gd name="dsw" fmla="+- 0 sw mins"/>
              <a:gd name="dsh" fmla="+- 0 sh mins"/>
              <a:gd name="p0x0" fmla="*/ 60 w 120"/>
              <a:gd name="p0y0" fmla="*/ 0 h 120"/>
              <a:gd name="p0x1" fmla="*/ 93 w 120"/>
              <a:gd name="p0y1" fmla="*/ 0 h 120"/>
              <a:gd name="p0x2" fmla="*/ 120 w 120"/>
              <a:gd name="p0y2" fmla="*/ 26 h 120"/>
              <a:gd name="p0x3" fmla="*/ 120 w 120"/>
              <a:gd name="p0y3" fmla="*/ 60 h 120"/>
              <a:gd name="p0x4" fmla="*/ 120 w 120"/>
              <a:gd name="p0y4" fmla="*/ 93 h 120"/>
              <a:gd name="p0x5" fmla="*/ 93 w 120"/>
              <a:gd name="p0y5" fmla="*/ 120 h 120"/>
              <a:gd name="p0x6" fmla="*/ 60 w 120"/>
              <a:gd name="p0y6" fmla="*/ 120 h 120"/>
              <a:gd name="p0x7" fmla="*/ 26 w 120"/>
              <a:gd name="p0y7" fmla="*/ 120 h 120"/>
              <a:gd name="p0x8" fmla="*/ 0 w 120"/>
              <a:gd name="p0y8" fmla="*/ 93 h 120"/>
              <a:gd name="p0x9" fmla="*/ 0 w 120"/>
              <a:gd name="p0y9" fmla="*/ 60 h 120"/>
              <a:gd name="p0x10" fmla="*/ 0 w 120"/>
              <a:gd name="p0y10" fmla="*/ 26 h 120"/>
              <a:gd name="p0x11" fmla="*/ 26 w 120"/>
              <a:gd name="p0y11" fmla="*/ 0 h 120"/>
              <a:gd name="p0x12" fmla="*/ 60 w 120"/>
              <a:gd name="p0y12" fmla="*/ 0 h 1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6" name="文本框 55"/>
          <p:cNvSpPr txBox="1"/>
          <p:nvPr>
            <p:custDataLst>
              <p:tags r:id="rId52"/>
            </p:custDataLst>
          </p:nvPr>
        </p:nvSpPr>
        <p:spPr>
          <a:xfrm>
            <a:off x="9763125" y="4062413"/>
            <a:ext cx="1771650" cy="5953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</a:rPr>
              <a:t>合作伙伴直播招商、直播培训</a:t>
            </a:r>
            <a:endParaRPr sz="150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7" name="任意多边形 56"/>
          <p:cNvSpPr/>
          <p:nvPr>
            <p:custDataLst>
              <p:tags r:id="rId53"/>
            </p:custDataLst>
          </p:nvPr>
        </p:nvSpPr>
        <p:spPr>
          <a:xfrm>
            <a:off x="9610725" y="5243195"/>
            <a:ext cx="76200" cy="76200"/>
          </a:xfrm>
          <a:custGeom>
            <a:avLst/>
            <a:gdLst>
              <a:gd name="sw" fmla="*/ 1 w 120"/>
              <a:gd name="sh" fmla="*/ 1 h 120"/>
              <a:gd name="mins" fmla="min sw sh"/>
              <a:gd name="dsw" fmla="+- 0 sw mins"/>
              <a:gd name="dsh" fmla="+- 0 sh mins"/>
              <a:gd name="p0x0" fmla="*/ 60 w 120"/>
              <a:gd name="p0y0" fmla="*/ 0 h 120"/>
              <a:gd name="p0x1" fmla="*/ 93 w 120"/>
              <a:gd name="p0y1" fmla="*/ 0 h 120"/>
              <a:gd name="p0x2" fmla="*/ 120 w 120"/>
              <a:gd name="p0y2" fmla="*/ 26 h 120"/>
              <a:gd name="p0x3" fmla="*/ 120 w 120"/>
              <a:gd name="p0y3" fmla="*/ 60 h 120"/>
              <a:gd name="p0x4" fmla="*/ 120 w 120"/>
              <a:gd name="p0y4" fmla="*/ 93 h 120"/>
              <a:gd name="p0x5" fmla="*/ 93 w 120"/>
              <a:gd name="p0y5" fmla="*/ 120 h 120"/>
              <a:gd name="p0x6" fmla="*/ 60 w 120"/>
              <a:gd name="p0y6" fmla="*/ 120 h 120"/>
              <a:gd name="p0x7" fmla="*/ 26 w 120"/>
              <a:gd name="p0y7" fmla="*/ 120 h 120"/>
              <a:gd name="p0x8" fmla="*/ 0 w 120"/>
              <a:gd name="p0y8" fmla="*/ 93 h 120"/>
              <a:gd name="p0x9" fmla="*/ 0 w 120"/>
              <a:gd name="p0y9" fmla="*/ 60 h 120"/>
              <a:gd name="p0x10" fmla="*/ 0 w 120"/>
              <a:gd name="p0y10" fmla="*/ 26 h 120"/>
              <a:gd name="p0x11" fmla="*/ 26 w 120"/>
              <a:gd name="p0y11" fmla="*/ 0 h 120"/>
              <a:gd name="p0x12" fmla="*/ 60 w 120"/>
              <a:gd name="p0y12" fmla="*/ 0 h 1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8" name="文本框 57"/>
          <p:cNvSpPr txBox="1"/>
          <p:nvPr>
            <p:custDataLst>
              <p:tags r:id="rId54"/>
            </p:custDataLst>
          </p:nvPr>
        </p:nvSpPr>
        <p:spPr>
          <a:xfrm>
            <a:off x="9763125" y="5124450"/>
            <a:ext cx="1714500" cy="5953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</a:rPr>
              <a:t>直播连麦，</a:t>
            </a:r>
            <a:r>
              <a:rPr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</a:rPr>
              <a:t>资源直接对接</a:t>
            </a:r>
            <a:endParaRPr sz="1500" b="1">
              <a:solidFill>
                <a:srgbClr val="0A7AF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任意多边形 2"/>
          <p:cNvSpPr/>
          <p:nvPr>
            <p:custDataLst>
              <p:tags r:id="rId1"/>
            </p:custDataLst>
          </p:nvPr>
        </p:nvSpPr>
        <p:spPr>
          <a:xfrm>
            <a:off x="457200" y="561975"/>
            <a:ext cx="38100" cy="266700"/>
          </a:xfrm>
          <a:custGeom>
            <a:avLst/>
            <a:gdLst>
              <a:gd name="sw" fmla="*/ 1 w 60"/>
              <a:gd name="sh" fmla="*/ 1 h 420"/>
              <a:gd name="mins" fmla="min sw sh"/>
              <a:gd name="dsw" fmla="+- 0 sw mins"/>
              <a:gd name="dsh" fmla="+- 0 sh mins"/>
              <a:gd name="p0x0" fmla="*/ 30 w 60"/>
              <a:gd name="p0y0" fmla="*/ 0 h 420"/>
              <a:gd name="p0x1" fmla="*/ 46 w 60"/>
              <a:gd name="p0y1" fmla="*/ 0 h 420"/>
              <a:gd name="p0x2" fmla="*/ 60 w 60"/>
              <a:gd name="p0y2" fmla="*/ 13 h 420"/>
              <a:gd name="p0x3" fmla="*/ 60 w 60"/>
              <a:gd name="p0y3" fmla="*/ 30 h 420"/>
              <a:gd name="p0x4" fmla="*/ 60 w 60"/>
              <a:gd name="p0y4" fmla="*/ 390 h 420"/>
              <a:gd name="p0x5" fmla="*/ 60 w 60"/>
              <a:gd name="p0y5" fmla="*/ 406 h 420"/>
              <a:gd name="p0x6" fmla="*/ 46 w 60"/>
              <a:gd name="p0y6" fmla="*/ 420 h 420"/>
              <a:gd name="p0x7" fmla="*/ 30 w 60"/>
              <a:gd name="p0y7" fmla="*/ 420 h 420"/>
              <a:gd name="p0x8" fmla="*/ 13 w 60"/>
              <a:gd name="p0y8" fmla="*/ 420 h 420"/>
              <a:gd name="p0x9" fmla="*/ 0 w 60"/>
              <a:gd name="p0y9" fmla="*/ 406 h 420"/>
              <a:gd name="p0x10" fmla="*/ 0 w 60"/>
              <a:gd name="p0y10" fmla="*/ 390 h 420"/>
              <a:gd name="p0x11" fmla="*/ 0 w 60"/>
              <a:gd name="p0y11" fmla="*/ 30 h 420"/>
              <a:gd name="p0x12" fmla="*/ 0 w 60"/>
              <a:gd name="p0y12" fmla="*/ 13 h 420"/>
              <a:gd name="p0x13" fmla="*/ 13 w 60"/>
              <a:gd name="p0y13" fmla="*/ 0 h 420"/>
              <a:gd name="p0x14" fmla="*/ 30 w 60"/>
              <a:gd name="p0y14" fmla="*/ 0 h 4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lnTo>
                  <a:pt x="p0x4" y="p0y4"/>
                </a:lnTo>
                <a:cubicBezTo>
                  <a:pt x="p0x5" y="p0y5"/>
                  <a:pt x="p0x6" y="p0y6"/>
                  <a:pt x="p0x7" y="p0y7"/>
                </a:cubicBezTo>
                <a:cubicBezTo>
                  <a:pt x="p0x8" y="p0y8"/>
                  <a:pt x="p0x9" y="p0y9"/>
                  <a:pt x="p0x10" y="p0y10"/>
                </a:cubicBezTo>
                <a:lnTo>
                  <a:pt x="p0x11" y="p0y11"/>
                </a:ln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609600" y="433388"/>
            <a:ext cx="3429000" cy="5191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30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不是一个人在战斗</a:t>
            </a:r>
            <a:endParaRPr sz="30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任意多边形 4"/>
          <p:cNvSpPr/>
          <p:nvPr>
            <p:custDataLst>
              <p:tags r:id="rId3"/>
            </p:custDataLst>
          </p:nvPr>
        </p:nvSpPr>
        <p:spPr>
          <a:xfrm>
            <a:off x="9554845" y="537845"/>
            <a:ext cx="2179955" cy="314325"/>
          </a:xfrm>
          <a:custGeom>
            <a:avLst/>
            <a:gdLst>
              <a:gd name="sw" fmla="*/ 1 w 3432"/>
              <a:gd name="sh" fmla="*/ 1 h 495"/>
              <a:gd name="mins" fmla="min sw sh"/>
              <a:gd name="dsw" fmla="+- 0 sw mins"/>
              <a:gd name="dsh" fmla="+- 0 sh mins"/>
              <a:gd name="p0x0" fmla="*/ 247 w 3432"/>
              <a:gd name="p0y0" fmla="*/ 0 h 495"/>
              <a:gd name="p0x1" fmla="*/ 3184 w 3432"/>
              <a:gd name="p0y1" fmla="*/ 0 h 495"/>
              <a:gd name="p0x2" fmla="*/ 3321 w 3432"/>
              <a:gd name="p0y2" fmla="*/ 0 h 495"/>
              <a:gd name="p0x3" fmla="*/ 3432 w 3432"/>
              <a:gd name="p0y3" fmla="*/ 110 h 495"/>
              <a:gd name="p0x4" fmla="*/ 3432 w 3432"/>
              <a:gd name="p0y4" fmla="*/ 247 h 495"/>
              <a:gd name="p0x5" fmla="*/ 3432 w 3432"/>
              <a:gd name="p0y5" fmla="*/ 384 h 495"/>
              <a:gd name="p0x6" fmla="*/ 3321 w 3432"/>
              <a:gd name="p0y6" fmla="*/ 495 h 495"/>
              <a:gd name="p0x7" fmla="*/ 3184 w 3432"/>
              <a:gd name="p0y7" fmla="*/ 495 h 495"/>
              <a:gd name="p0x8" fmla="*/ 247 w 3432"/>
              <a:gd name="p0y8" fmla="*/ 495 h 495"/>
              <a:gd name="p0x9" fmla="*/ 110 w 3432"/>
              <a:gd name="p0y9" fmla="*/ 495 h 495"/>
              <a:gd name="p0x10" fmla="*/ 0 w 3432"/>
              <a:gd name="p0y10" fmla="*/ 384 h 495"/>
              <a:gd name="p0x11" fmla="*/ 0 w 3432"/>
              <a:gd name="p0y11" fmla="*/ 247 h 495"/>
              <a:gd name="p0x12" fmla="*/ 0 w 3432"/>
              <a:gd name="p0y12" fmla="*/ 110 h 495"/>
              <a:gd name="p0x13" fmla="*/ 110 w 3432"/>
              <a:gd name="p0y13" fmla="*/ 0 h 495"/>
              <a:gd name="p0x14" fmla="*/ 247 w 3432"/>
              <a:gd name="p0y14" fmla="*/ 0 h 49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9707832" y="595313"/>
            <a:ext cx="2026968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12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有人带</a:t>
            </a:r>
            <a:r>
              <a:rPr lang="en-US" altLang="zh-CN" sz="12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· </a:t>
            </a:r>
            <a:r>
              <a:rPr lang="zh-CN" altLang="en-US" sz="12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有人陪</a:t>
            </a:r>
            <a:r>
              <a:rPr lang="en-US" altLang="zh-CN" sz="12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· </a:t>
            </a:r>
            <a:r>
              <a:rPr lang="zh-CN" altLang="en-US" sz="12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有人帮</a:t>
            </a:r>
            <a:endParaRPr lang="zh-CN" altLang="en-US" sz="12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65" name="组合 64"/>
          <p:cNvGrpSpPr/>
          <p:nvPr/>
        </p:nvGrpSpPr>
        <p:grpSpPr>
          <a:xfrm>
            <a:off x="457200" y="1085850"/>
            <a:ext cx="11277600" cy="552450"/>
            <a:chOff x="720" y="1710"/>
            <a:chExt cx="17760" cy="870"/>
          </a:xfrm>
          <a:effectLst>
            <a:outerShdw blurRad="142875" algn="ctr" rotWithShape="0">
              <a:srgbClr val="3A5C80">
                <a:alpha val="14118"/>
              </a:srgbClr>
            </a:outerShdw>
          </a:effectLst>
        </p:grpSpPr>
        <p:sp>
          <p:nvSpPr>
            <p:cNvPr id="7" name="任意多边形 6"/>
            <p:cNvSpPr/>
            <p:nvPr>
              <p:custDataLst>
                <p:tags r:id="rId5"/>
              </p:custDataLst>
            </p:nvPr>
          </p:nvSpPr>
          <p:spPr>
            <a:xfrm>
              <a:off x="720" y="1710"/>
              <a:ext cx="17760" cy="870"/>
            </a:xfrm>
            <a:custGeom>
              <a:avLst/>
              <a:gdLst>
                <a:gd name="sw" fmla="*/ 1 w 17760"/>
                <a:gd name="sh" fmla="*/ 1 h 870"/>
                <a:gd name="mins" fmla="min sw sh"/>
                <a:gd name="dsw" fmla="+- 0 sw mins"/>
                <a:gd name="dsh" fmla="+- 0 sh mins"/>
                <a:gd name="p0x0" fmla="*/ 120 w 17760"/>
                <a:gd name="p0y0" fmla="*/ 0 h 870"/>
                <a:gd name="p0x1" fmla="*/ 17640 w 17760"/>
                <a:gd name="p0y1" fmla="*/ 0 h 870"/>
                <a:gd name="p0x2" fmla="*/ 17706 w 17760"/>
                <a:gd name="p0y2" fmla="*/ 0 h 870"/>
                <a:gd name="p0x3" fmla="*/ 17760 w 17760"/>
                <a:gd name="p0y3" fmla="*/ 53 h 870"/>
                <a:gd name="p0x4" fmla="*/ 17760 w 17760"/>
                <a:gd name="p0y4" fmla="*/ 120 h 870"/>
                <a:gd name="p0x5" fmla="*/ 17760 w 17760"/>
                <a:gd name="p0y5" fmla="*/ 750 h 870"/>
                <a:gd name="p0x6" fmla="*/ 17760 w 17760"/>
                <a:gd name="p0y6" fmla="*/ 816 h 870"/>
                <a:gd name="p0x7" fmla="*/ 17706 w 17760"/>
                <a:gd name="p0y7" fmla="*/ 870 h 870"/>
                <a:gd name="p0x8" fmla="*/ 17640 w 17760"/>
                <a:gd name="p0y8" fmla="*/ 870 h 870"/>
                <a:gd name="p0x9" fmla="*/ 120 w 17760"/>
                <a:gd name="p0y9" fmla="*/ 870 h 870"/>
                <a:gd name="p0x10" fmla="*/ 53 w 17760"/>
                <a:gd name="p0y10" fmla="*/ 870 h 870"/>
                <a:gd name="p0x11" fmla="*/ 0 w 17760"/>
                <a:gd name="p0y11" fmla="*/ 816 h 870"/>
                <a:gd name="p0x12" fmla="*/ 0 w 17760"/>
                <a:gd name="p0y12" fmla="*/ 750 h 870"/>
                <a:gd name="p0x13" fmla="*/ 0 w 17760"/>
                <a:gd name="p0y13" fmla="*/ 120 h 870"/>
                <a:gd name="p0x14" fmla="*/ 0 w 17760"/>
                <a:gd name="p0y14" fmla="*/ 53 h 870"/>
                <a:gd name="p0x15" fmla="*/ 53 w 17760"/>
                <a:gd name="p0y15" fmla="*/ 0 h 870"/>
                <a:gd name="p0x16" fmla="*/ 120 w 17760"/>
                <a:gd name="p0y16" fmla="*/ 0 h 87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chemeClr val="bg2">
                <a:lumMod val="59994"/>
                <a:lumOff val="40006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8" name="任意多边形 7"/>
            <p:cNvSpPr/>
            <p:nvPr>
              <p:custDataLst>
                <p:tags r:id="rId6"/>
              </p:custDataLst>
            </p:nvPr>
          </p:nvSpPr>
          <p:spPr>
            <a:xfrm>
              <a:off x="802" y="1710"/>
              <a:ext cx="17642" cy="45"/>
            </a:xfrm>
            <a:custGeom>
              <a:avLst/>
              <a:gdLst>
                <a:gd name="sw" fmla="*/ 1 w 17641"/>
                <a:gd name="sh" fmla="*/ 1 h 45"/>
                <a:gd name="mins" fmla="min sw sh"/>
                <a:gd name="dsw" fmla="+- 0 sw mins"/>
                <a:gd name="dsh" fmla="+- 0 sh mins"/>
                <a:gd name="p0x0" fmla="*/ 37 w 17641"/>
                <a:gd name="p0y0" fmla="*/ 0 h 45"/>
                <a:gd name="p0x1" fmla="*/ 17557 w 17641"/>
                <a:gd name="p0y1" fmla="*/ 0 h 45"/>
                <a:gd name="p0x2" fmla="*/ 17590 w 17641"/>
                <a:gd name="p0y2" fmla="*/ 0 h 45"/>
                <a:gd name="p0x3" fmla="*/ 17620 w 17641"/>
                <a:gd name="p0y3" fmla="*/ 13 h 45"/>
                <a:gd name="p0x4" fmla="*/ 17641 w 17641"/>
                <a:gd name="p0y4" fmla="*/ 35 h 45"/>
                <a:gd name="p0x5" fmla="*/ 17631 w 17641"/>
                <a:gd name="p0y5" fmla="*/ 45 h 45"/>
                <a:gd name="p0x6" fmla="*/ 17612 w 17641"/>
                <a:gd name="p0y6" fmla="*/ 26 h 45"/>
                <a:gd name="p0x7" fmla="*/ 17586 w 17641"/>
                <a:gd name="p0y7" fmla="*/ 15 h 45"/>
                <a:gd name="p0x8" fmla="*/ 17557 w 17641"/>
                <a:gd name="p0y8" fmla="*/ 15 h 45"/>
                <a:gd name="p0x9" fmla="*/ 37 w 17641"/>
                <a:gd name="p0y9" fmla="*/ 15 h 45"/>
                <a:gd name="p0x10" fmla="*/ 30 w 17641"/>
                <a:gd name="p0y10" fmla="*/ 15 h 45"/>
                <a:gd name="p0x11" fmla="*/ 24 w 17641"/>
                <a:gd name="p0y11" fmla="*/ 16 h 45"/>
                <a:gd name="p0x12" fmla="*/ 18 w 17641"/>
                <a:gd name="p0y12" fmla="*/ 20 h 45"/>
                <a:gd name="p0x13" fmla="*/ 0 w 17641"/>
                <a:gd name="p0y13" fmla="*/ 5 h 45"/>
                <a:gd name="p0x14" fmla="*/ 0 w 17641"/>
                <a:gd name="p0y14" fmla="*/ 5 h 45"/>
                <a:gd name="p0x15" fmla="*/ 11 w 17641"/>
                <a:gd name="p0y15" fmla="*/ 2 h 45"/>
                <a:gd name="p0x16" fmla="*/ 24 w 17641"/>
                <a:gd name="p0y16" fmla="*/ 0 h 45"/>
                <a:gd name="p0x17" fmla="*/ 37 w 17641"/>
                <a:gd name="p0y17" fmla="*/ 0 h 4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lnTo>
                    <a:pt x="p0x14" y="p0y14"/>
                  </a:lnTo>
                  <a:cubicBezTo>
                    <a:pt x="p0x15" y="p0y15"/>
                    <a:pt x="p0x16" y="p0y16"/>
                    <a:pt x="p0x17" y="p0y17"/>
                  </a:cubicBezTo>
                  <a:close/>
                </a:path>
              </a:pathLst>
            </a:custGeom>
            <a:solidFill>
              <a:srgbClr val="D8E2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9" name="任意多边形 8"/>
            <p:cNvSpPr/>
            <p:nvPr>
              <p:custDataLst>
                <p:tags r:id="rId7"/>
              </p:custDataLst>
            </p:nvPr>
          </p:nvSpPr>
          <p:spPr>
            <a:xfrm>
              <a:off x="18434" y="1745"/>
              <a:ext cx="46" cy="799"/>
            </a:xfrm>
            <a:custGeom>
              <a:avLst/>
              <a:gdLst>
                <a:gd name="sw" fmla="*/ 1 w 45"/>
                <a:gd name="sh" fmla="*/ 1 h 799"/>
                <a:gd name="mins" fmla="min sw sh"/>
                <a:gd name="dsw" fmla="+- 0 sw mins"/>
                <a:gd name="dsh" fmla="+- 0 sh mins"/>
                <a:gd name="p0x0" fmla="*/ 45 w 45"/>
                <a:gd name="p0y0" fmla="*/ 84 h 799"/>
                <a:gd name="p0x1" fmla="*/ 45 w 45"/>
                <a:gd name="p0y1" fmla="*/ 714 h 799"/>
                <a:gd name="p0x2" fmla="*/ 45 w 45"/>
                <a:gd name="p0y2" fmla="*/ 747 h 799"/>
                <a:gd name="p0x3" fmla="*/ 32 w 45"/>
                <a:gd name="p0y3" fmla="*/ 777 h 799"/>
                <a:gd name="p0x4" fmla="*/ 10 w 45"/>
                <a:gd name="p0y4" fmla="*/ 799 h 799"/>
                <a:gd name="p0x5" fmla="*/ 0 w 45"/>
                <a:gd name="p0y5" fmla="*/ 789 h 799"/>
                <a:gd name="p0x6" fmla="*/ 19 w 45"/>
                <a:gd name="p0y6" fmla="*/ 770 h 799"/>
                <a:gd name="p0x7" fmla="*/ 30 w 45"/>
                <a:gd name="p0y7" fmla="*/ 743 h 799"/>
                <a:gd name="p0x8" fmla="*/ 30 w 45"/>
                <a:gd name="p0y8" fmla="*/ 714 h 799"/>
                <a:gd name="p0x9" fmla="*/ 30 w 45"/>
                <a:gd name="p0y9" fmla="*/ 84 h 799"/>
                <a:gd name="p0x10" fmla="*/ 30 w 45"/>
                <a:gd name="p0y10" fmla="*/ 55 h 799"/>
                <a:gd name="p0x11" fmla="*/ 19 w 45"/>
                <a:gd name="p0y11" fmla="*/ 29 h 799"/>
                <a:gd name="p0x12" fmla="*/ 0 w 45"/>
                <a:gd name="p0y12" fmla="*/ 10 h 799"/>
                <a:gd name="p0x13" fmla="*/ 10 w 45"/>
                <a:gd name="p0y13" fmla="*/ 0 h 799"/>
                <a:gd name="p0x14" fmla="*/ 32 w 45"/>
                <a:gd name="p0y14" fmla="*/ 21 h 799"/>
                <a:gd name="p0x15" fmla="*/ 45 w 45"/>
                <a:gd name="p0y15" fmla="*/ 51 h 799"/>
                <a:gd name="p0x16" fmla="*/ 45 w 45"/>
                <a:gd name="p0y16" fmla="*/ 84 h 799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rgbClr val="D8E2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0" name="任意多边形 9"/>
            <p:cNvSpPr/>
            <p:nvPr>
              <p:custDataLst>
                <p:tags r:id="rId8"/>
              </p:custDataLst>
            </p:nvPr>
          </p:nvSpPr>
          <p:spPr>
            <a:xfrm>
              <a:off x="802" y="2534"/>
              <a:ext cx="17642" cy="46"/>
            </a:xfrm>
            <a:custGeom>
              <a:avLst/>
              <a:gdLst>
                <a:gd name="sw" fmla="*/ 1 w 17641"/>
                <a:gd name="sh" fmla="*/ 1 h 45"/>
                <a:gd name="mins" fmla="min sw sh"/>
                <a:gd name="dsw" fmla="+- 0 sw mins"/>
                <a:gd name="dsh" fmla="+- 0 sh mins"/>
                <a:gd name="p0x0" fmla="*/ 17557 w 17641"/>
                <a:gd name="p0y0" fmla="*/ 45 h 45"/>
                <a:gd name="p0x1" fmla="*/ 37 w 17641"/>
                <a:gd name="p0y1" fmla="*/ 45 h 45"/>
                <a:gd name="p0x2" fmla="*/ 24 w 17641"/>
                <a:gd name="p0y2" fmla="*/ 45 h 45"/>
                <a:gd name="p0x3" fmla="*/ 11 w 17641"/>
                <a:gd name="p0y3" fmla="*/ 43 h 45"/>
                <a:gd name="p0x4" fmla="*/ 0 w 17641"/>
                <a:gd name="p0y4" fmla="*/ 39 h 45"/>
                <a:gd name="p0x5" fmla="*/ 18 w 17641"/>
                <a:gd name="p0y5" fmla="*/ 25 h 45"/>
                <a:gd name="p0x6" fmla="*/ 18 w 17641"/>
                <a:gd name="p0y6" fmla="*/ 25 h 45"/>
                <a:gd name="p0x7" fmla="*/ 24 w 17641"/>
                <a:gd name="p0y7" fmla="*/ 28 h 45"/>
                <a:gd name="p0x8" fmla="*/ 30 w 17641"/>
                <a:gd name="p0y8" fmla="*/ 30 h 45"/>
                <a:gd name="p0x9" fmla="*/ 37 w 17641"/>
                <a:gd name="p0y9" fmla="*/ 30 h 45"/>
                <a:gd name="p0x10" fmla="*/ 17557 w 17641"/>
                <a:gd name="p0y10" fmla="*/ 30 h 45"/>
                <a:gd name="p0x11" fmla="*/ 17586 w 17641"/>
                <a:gd name="p0y11" fmla="*/ 30 h 45"/>
                <a:gd name="p0x12" fmla="*/ 17612 w 17641"/>
                <a:gd name="p0y12" fmla="*/ 19 h 45"/>
                <a:gd name="p0x13" fmla="*/ 17631 w 17641"/>
                <a:gd name="p0y13" fmla="*/ 0 h 45"/>
                <a:gd name="p0x14" fmla="*/ 17641 w 17641"/>
                <a:gd name="p0y14" fmla="*/ 10 h 45"/>
                <a:gd name="p0x15" fmla="*/ 17620 w 17641"/>
                <a:gd name="p0y15" fmla="*/ 32 h 45"/>
                <a:gd name="p0x16" fmla="*/ 17590 w 17641"/>
                <a:gd name="p0y16" fmla="*/ 45 h 45"/>
                <a:gd name="p0x17" fmla="*/ 17557 w 17641"/>
                <a:gd name="p0y17" fmla="*/ 45 h 4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lnTo>
                    <a:pt x="p0x6" y="p0y6"/>
                  </a:lnTo>
                  <a:cubicBezTo>
                    <a:pt x="p0x7" y="p0y7"/>
                    <a:pt x="p0x8" y="p0y8"/>
                    <a:pt x="p0x9" y="p0y9"/>
                  </a:cubicBezTo>
                  <a:lnTo>
                    <a:pt x="p0x10" y="p0y10"/>
                  </a:lnTo>
                  <a:cubicBezTo>
                    <a:pt x="p0x11" y="p0y11"/>
                    <a:pt x="p0x12" y="p0y12"/>
                    <a:pt x="p0x13" y="p0y13"/>
                  </a:cubicBezTo>
                  <a:lnTo>
                    <a:pt x="p0x14" y="p0y14"/>
                  </a:lnTo>
                  <a:cubicBezTo>
                    <a:pt x="p0x15" y="p0y15"/>
                    <a:pt x="p0x16" y="p0y16"/>
                    <a:pt x="p0x17" y="p0y17"/>
                  </a:cubicBezTo>
                  <a:close/>
                </a:path>
              </a:pathLst>
            </a:custGeom>
            <a:solidFill>
              <a:srgbClr val="D8E2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>
              <p:custDataLst>
                <p:tags r:id="rId9"/>
              </p:custDataLst>
            </p:nvPr>
          </p:nvSpPr>
          <p:spPr>
            <a:xfrm>
              <a:off x="720" y="1715"/>
              <a:ext cx="101" cy="859"/>
            </a:xfrm>
            <a:custGeom>
              <a:avLst/>
              <a:gdLst>
                <a:gd name="sw" fmla="*/ 1 w 101"/>
                <a:gd name="sh" fmla="*/ 1 h 858"/>
                <a:gd name="mins" fmla="min sw sh"/>
                <a:gd name="dsw" fmla="+- 0 sw mins"/>
                <a:gd name="dsh" fmla="+- 0 sh mins"/>
                <a:gd name="p0x0" fmla="*/ 0 w 101"/>
                <a:gd name="p0y0" fmla="*/ 744 h 858"/>
                <a:gd name="p0x1" fmla="*/ 0 w 101"/>
                <a:gd name="p0y1" fmla="*/ 114 h 858"/>
                <a:gd name="p0x2" fmla="*/ 0 w 101"/>
                <a:gd name="p0y2" fmla="*/ 60 h 858"/>
                <a:gd name="p0x3" fmla="*/ 34 w 101"/>
                <a:gd name="p0y3" fmla="*/ 15 h 858"/>
                <a:gd name="p0x4" fmla="*/ 82 w 101"/>
                <a:gd name="p0y4" fmla="*/ 0 h 858"/>
                <a:gd name="p0x5" fmla="*/ 101 w 101"/>
                <a:gd name="p0y5" fmla="*/ 14 h 858"/>
                <a:gd name="p0x6" fmla="*/ 101 w 101"/>
                <a:gd name="p0y6" fmla="*/ 14 h 858"/>
                <a:gd name="p0x7" fmla="*/ 77 w 101"/>
                <a:gd name="p0y7" fmla="*/ 27 h 858"/>
                <a:gd name="p0x8" fmla="*/ 60 w 101"/>
                <a:gd name="p0y8" fmla="*/ 67 h 858"/>
                <a:gd name="p0x9" fmla="*/ 60 w 101"/>
                <a:gd name="p0y9" fmla="*/ 114 h 858"/>
                <a:gd name="p0x10" fmla="*/ 60 w 101"/>
                <a:gd name="p0y10" fmla="*/ 744 h 858"/>
                <a:gd name="p0x11" fmla="*/ 60 w 101"/>
                <a:gd name="p0y11" fmla="*/ 790 h 858"/>
                <a:gd name="p0x12" fmla="*/ 77 w 101"/>
                <a:gd name="p0y12" fmla="*/ 830 h 858"/>
                <a:gd name="p0x13" fmla="*/ 101 w 101"/>
                <a:gd name="p0y13" fmla="*/ 844 h 858"/>
                <a:gd name="p0x14" fmla="*/ 82 w 101"/>
                <a:gd name="p0y14" fmla="*/ 858 h 858"/>
                <a:gd name="p0x15" fmla="*/ 82 w 101"/>
                <a:gd name="p0y15" fmla="*/ 858 h 858"/>
                <a:gd name="p0x16" fmla="*/ 34 w 101"/>
                <a:gd name="p0y16" fmla="*/ 842 h 858"/>
                <a:gd name="p0x17" fmla="*/ 0 w 101"/>
                <a:gd name="p0y17" fmla="*/ 797 h 858"/>
                <a:gd name="p0x18" fmla="*/ 0 w 101"/>
                <a:gd name="p0y18" fmla="*/ 744 h 858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lnTo>
                    <a:pt x="p0x6" y="p0y6"/>
                  </a:lnTo>
                  <a:cubicBezTo>
                    <a:pt x="p0x7" y="p0y7"/>
                    <a:pt x="p0x8" y="p0y8"/>
                    <a:pt x="p0x9" y="p0y9"/>
                  </a:cubicBezTo>
                  <a:lnTo>
                    <a:pt x="p0x10" y="p0y10"/>
                  </a:lnTo>
                  <a:cubicBezTo>
                    <a:pt x="p0x11" y="p0y11"/>
                    <a:pt x="p0x12" y="p0y12"/>
                    <a:pt x="p0x13" y="p0y13"/>
                  </a:cubicBezTo>
                  <a:lnTo>
                    <a:pt x="p0x14" y="p0y14"/>
                  </a:lnTo>
                  <a:lnTo>
                    <a:pt x="p0x15" y="p0y15"/>
                  </a:lnTo>
                  <a:cubicBezTo>
                    <a:pt x="p0x16" y="p0y16"/>
                    <a:pt x="p0x17" y="p0y17"/>
                    <a:pt x="p0x18" y="p0y1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13" name="文本框 12"/>
          <p:cNvSpPr txBox="1"/>
          <p:nvPr>
            <p:custDataLst>
              <p:tags r:id="rId10"/>
            </p:custDataLst>
          </p:nvPr>
        </p:nvSpPr>
        <p:spPr>
          <a:xfrm>
            <a:off x="685800" y="1195388"/>
            <a:ext cx="6729413" cy="3286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其他平台交完钱就是</a:t>
            </a:r>
            <a:r>
              <a:rPr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</a:rPr>
              <a:t>孤岛</a:t>
            </a:r>
            <a:r>
              <a:rPr lang="zh-CN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，我们有聊天社群，让你</a:t>
            </a:r>
            <a:r>
              <a:rPr lang="en-US" altLang="zh-CN" sz="150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</a:rPr>
              <a:t>有人带、有人陪、有人帮</a:t>
            </a:r>
            <a:endParaRPr sz="1500" b="1">
              <a:solidFill>
                <a:schemeClr val="accent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任意多边形 13"/>
          <p:cNvSpPr/>
          <p:nvPr>
            <p:custDataLst>
              <p:tags r:id="rId11"/>
            </p:custDataLst>
          </p:nvPr>
        </p:nvSpPr>
        <p:spPr>
          <a:xfrm>
            <a:off x="461645" y="1795145"/>
            <a:ext cx="3228975" cy="4600575"/>
          </a:xfrm>
          <a:custGeom>
            <a:avLst/>
            <a:gdLst>
              <a:gd name="sw" fmla="*/ 1 w 5085"/>
              <a:gd name="sh" fmla="*/ 1 h 7245"/>
              <a:gd name="mins" fmla="min sw sh"/>
              <a:gd name="dsw" fmla="+- 0 sw mins"/>
              <a:gd name="dsh" fmla="+- 0 sh mins"/>
              <a:gd name="p0x0" fmla="*/ 120 w 5085"/>
              <a:gd name="p0y0" fmla="*/ 0 h 7245"/>
              <a:gd name="p0x1" fmla="*/ 4965 w 5085"/>
              <a:gd name="p0y1" fmla="*/ 0 h 7245"/>
              <a:gd name="p0x2" fmla="*/ 5031 w 5085"/>
              <a:gd name="p0y2" fmla="*/ 0 h 7245"/>
              <a:gd name="p0x3" fmla="*/ 5085 w 5085"/>
              <a:gd name="p0y3" fmla="*/ 53 h 7245"/>
              <a:gd name="p0x4" fmla="*/ 5085 w 5085"/>
              <a:gd name="p0y4" fmla="*/ 120 h 7245"/>
              <a:gd name="p0x5" fmla="*/ 5085 w 5085"/>
              <a:gd name="p0y5" fmla="*/ 7125 h 7245"/>
              <a:gd name="p0x6" fmla="*/ 5085 w 5085"/>
              <a:gd name="p0y6" fmla="*/ 7191 h 7245"/>
              <a:gd name="p0x7" fmla="*/ 5031 w 5085"/>
              <a:gd name="p0y7" fmla="*/ 7245 h 7245"/>
              <a:gd name="p0x8" fmla="*/ 4965 w 5085"/>
              <a:gd name="p0y8" fmla="*/ 7245 h 7245"/>
              <a:gd name="p0x9" fmla="*/ 120 w 5085"/>
              <a:gd name="p0y9" fmla="*/ 7245 h 7245"/>
              <a:gd name="p0x10" fmla="*/ 53 w 5085"/>
              <a:gd name="p0y10" fmla="*/ 7245 h 7245"/>
              <a:gd name="p0x11" fmla="*/ 0 w 5085"/>
              <a:gd name="p0y11" fmla="*/ 7191 h 7245"/>
              <a:gd name="p0x12" fmla="*/ 0 w 5085"/>
              <a:gd name="p0y12" fmla="*/ 7125 h 7245"/>
              <a:gd name="p0x13" fmla="*/ 0 w 5085"/>
              <a:gd name="p0y13" fmla="*/ 120 h 7245"/>
              <a:gd name="p0x14" fmla="*/ 0 w 5085"/>
              <a:gd name="p0y14" fmla="*/ 53 h 7245"/>
              <a:gd name="p0x15" fmla="*/ 53 w 5085"/>
              <a:gd name="p0y15" fmla="*/ 0 h 7245"/>
              <a:gd name="p0x16" fmla="*/ 120 w 5085"/>
              <a:gd name="p0y16" fmla="*/ 0 h 72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noFill/>
          <a:ln w="9525" cmpd="sng">
            <a:solidFill>
              <a:srgbClr val="D8E2EF"/>
            </a:solidFill>
            <a:prstDash val="solid"/>
          </a:ln>
          <a:effectLst>
            <a:outerShdw blurRad="342900" algn="ctr" rotWithShape="0">
              <a:srgbClr val="305276">
                <a:alpha val="14902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5" name="图片 14" descr="b535cc38-9e03-11f1-aee4-0a9bf1ac5329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rcRect l="9" r="9"/>
          <a:stretch>
            <a:fillRect/>
          </a:stretch>
        </p:blipFill>
        <p:spPr>
          <a:xfrm>
            <a:off x="466725" y="1800225"/>
            <a:ext cx="3219450" cy="459105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070" h="7230">
                <a:moveTo>
                  <a:pt x="120" y="0"/>
                </a:moveTo>
                <a:lnTo>
                  <a:pt x="4950" y="0"/>
                </a:lnTo>
                <a:cubicBezTo>
                  <a:pt x="5016" y="0"/>
                  <a:pt x="5070" y="54"/>
                  <a:pt x="5070" y="120"/>
                </a:cubicBezTo>
                <a:lnTo>
                  <a:pt x="5070" y="7110"/>
                </a:lnTo>
                <a:cubicBezTo>
                  <a:pt x="5070" y="7176"/>
                  <a:pt x="5016" y="7230"/>
                  <a:pt x="4950" y="7230"/>
                </a:cubicBezTo>
                <a:lnTo>
                  <a:pt x="120" y="7230"/>
                </a:lnTo>
                <a:cubicBezTo>
                  <a:pt x="54" y="7230"/>
                  <a:pt x="0" y="7176"/>
                  <a:pt x="0" y="7110"/>
                </a:cubicBezTo>
                <a:lnTo>
                  <a:pt x="0" y="120"/>
                </a:lnTo>
                <a:cubicBezTo>
                  <a:pt x="0" y="54"/>
                  <a:pt x="54" y="0"/>
                  <a:pt x="120" y="0"/>
                </a:cubicBezTo>
                <a:close/>
              </a:path>
            </a:pathLst>
          </a:custGeom>
        </p:spPr>
      </p:pic>
      <p:sp>
        <p:nvSpPr>
          <p:cNvPr id="18" name="任意多边形 17"/>
          <p:cNvSpPr/>
          <p:nvPr>
            <p:custDataLst>
              <p:tags r:id="rId14"/>
            </p:custDataLst>
          </p:nvPr>
        </p:nvSpPr>
        <p:spPr>
          <a:xfrm>
            <a:off x="3890645" y="1795145"/>
            <a:ext cx="2479675" cy="4600575"/>
          </a:xfrm>
          <a:custGeom>
            <a:avLst/>
            <a:gdLst>
              <a:gd name="sw" fmla="*/ 1 w 3904"/>
              <a:gd name="sh" fmla="*/ 1 h 7245"/>
              <a:gd name="mins" fmla="min sw sh"/>
              <a:gd name="dsw" fmla="+- 0 sw mins"/>
              <a:gd name="dsh" fmla="+- 0 sh mins"/>
              <a:gd name="p0x0" fmla="*/ 120 w 3904"/>
              <a:gd name="p0y0" fmla="*/ 0 h 7245"/>
              <a:gd name="p0x1" fmla="*/ 3784 w 3904"/>
              <a:gd name="p0y1" fmla="*/ 0 h 7245"/>
              <a:gd name="p0x2" fmla="*/ 3851 w 3904"/>
              <a:gd name="p0y2" fmla="*/ 0 h 7245"/>
              <a:gd name="p0x3" fmla="*/ 3904 w 3904"/>
              <a:gd name="p0y3" fmla="*/ 53 h 7245"/>
              <a:gd name="p0x4" fmla="*/ 3904 w 3904"/>
              <a:gd name="p0y4" fmla="*/ 120 h 7245"/>
              <a:gd name="p0x5" fmla="*/ 3904 w 3904"/>
              <a:gd name="p0y5" fmla="*/ 7125 h 7245"/>
              <a:gd name="p0x6" fmla="*/ 3904 w 3904"/>
              <a:gd name="p0y6" fmla="*/ 7191 h 7245"/>
              <a:gd name="p0x7" fmla="*/ 3851 w 3904"/>
              <a:gd name="p0y7" fmla="*/ 7245 h 7245"/>
              <a:gd name="p0x8" fmla="*/ 3784 w 3904"/>
              <a:gd name="p0y8" fmla="*/ 7245 h 7245"/>
              <a:gd name="p0x9" fmla="*/ 120 w 3904"/>
              <a:gd name="p0y9" fmla="*/ 7245 h 7245"/>
              <a:gd name="p0x10" fmla="*/ 53 w 3904"/>
              <a:gd name="p0y10" fmla="*/ 7245 h 7245"/>
              <a:gd name="p0x11" fmla="*/ 0 w 3904"/>
              <a:gd name="p0y11" fmla="*/ 7191 h 7245"/>
              <a:gd name="p0x12" fmla="*/ 0 w 3904"/>
              <a:gd name="p0y12" fmla="*/ 7125 h 7245"/>
              <a:gd name="p0x13" fmla="*/ 0 w 3904"/>
              <a:gd name="p0y13" fmla="*/ 120 h 7245"/>
              <a:gd name="p0x14" fmla="*/ 0 w 3904"/>
              <a:gd name="p0y14" fmla="*/ 53 h 7245"/>
              <a:gd name="p0x15" fmla="*/ 53 w 3904"/>
              <a:gd name="p0y15" fmla="*/ 0 h 7245"/>
              <a:gd name="p0x16" fmla="*/ 120 w 3904"/>
              <a:gd name="p0y16" fmla="*/ 0 h 72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66" name="组合 65"/>
          <p:cNvGrpSpPr/>
          <p:nvPr/>
        </p:nvGrpSpPr>
        <p:grpSpPr>
          <a:xfrm>
            <a:off x="4086225" y="1971675"/>
            <a:ext cx="2087880" cy="476250"/>
            <a:chOff x="6435" y="3105"/>
            <a:chExt cx="3288" cy="750"/>
          </a:xfrm>
        </p:grpSpPr>
        <p:sp>
          <p:nvSpPr>
            <p:cNvPr id="19" name="任意多边形 18"/>
            <p:cNvSpPr/>
            <p:nvPr>
              <p:custDataLst>
                <p:tags r:id="rId15"/>
              </p:custDataLst>
            </p:nvPr>
          </p:nvSpPr>
          <p:spPr>
            <a:xfrm>
              <a:off x="6435" y="3105"/>
              <a:ext cx="3289" cy="750"/>
            </a:xfrm>
            <a:custGeom>
              <a:avLst/>
              <a:gdLst>
                <a:gd name="sw" fmla="*/ 1 w 3289"/>
                <a:gd name="sh" fmla="*/ 1 h 750"/>
                <a:gd name="mins" fmla="min sw sh"/>
                <a:gd name="dsw" fmla="+- 0 sw mins"/>
                <a:gd name="dsh" fmla="+- 0 sh mins"/>
                <a:gd name="p0x0" fmla="*/ 0 w 3289"/>
                <a:gd name="p0y0" fmla="*/ 0 h 750"/>
                <a:gd name="p0x1" fmla="*/ 3289 w 3289"/>
                <a:gd name="p0y1" fmla="*/ 0 h 750"/>
                <a:gd name="p0x2" fmla="*/ 3289 w 3289"/>
                <a:gd name="p0y2" fmla="*/ 750 h 750"/>
                <a:gd name="p0x3" fmla="*/ 0 w 3289"/>
                <a:gd name="p0y3" fmla="*/ 750 h 750"/>
                <a:gd name="p0x4" fmla="*/ 0 w 3289"/>
                <a:gd name="p0y4" fmla="*/ 0 h 75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>
              <p:custDataLst>
                <p:tags r:id="rId16"/>
              </p:custDataLst>
            </p:nvPr>
          </p:nvSpPr>
          <p:spPr>
            <a:xfrm>
              <a:off x="6435" y="3840"/>
              <a:ext cx="3289" cy="15"/>
            </a:xfrm>
            <a:custGeom>
              <a:avLst/>
              <a:gdLst>
                <a:gd name="sw" fmla="*/ 1 w 3289"/>
                <a:gd name="sh" fmla="*/ 1 h 15"/>
                <a:gd name="mins" fmla="min sw sh"/>
                <a:gd name="dsw" fmla="+- 0 sw mins"/>
                <a:gd name="dsh" fmla="+- 0 sh mins"/>
                <a:gd name="p0x0" fmla="*/ 3289 w 3289"/>
                <a:gd name="p0y0" fmla="*/ 15 h 15"/>
                <a:gd name="p0x1" fmla="*/ 0 w 3289"/>
                <a:gd name="p0y1" fmla="*/ 15 h 15"/>
                <a:gd name="p0x2" fmla="*/ 0 w 3289"/>
                <a:gd name="p0y2" fmla="*/ 0 h 15"/>
                <a:gd name="p0x3" fmla="*/ 3289 w 3289"/>
                <a:gd name="p0y3" fmla="*/ 0 h 15"/>
                <a:gd name="p0x4" fmla="*/ 3289 w 3289"/>
                <a:gd name="p0y4" fmla="*/ 15 h 1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D7E1EE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22" name="任意多边形 21"/>
          <p:cNvSpPr/>
          <p:nvPr>
            <p:custDataLst>
              <p:tags r:id="rId17"/>
            </p:custDataLst>
          </p:nvPr>
        </p:nvSpPr>
        <p:spPr>
          <a:xfrm>
            <a:off x="4086225" y="1976120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20 w 540"/>
              <a:gd name="p0y0" fmla="*/ 0 h 540"/>
              <a:gd name="p0x1" fmla="*/ 420 w 540"/>
              <a:gd name="p0y1" fmla="*/ 0 h 540"/>
              <a:gd name="p0x2" fmla="*/ 486 w 540"/>
              <a:gd name="p0y2" fmla="*/ 0 h 540"/>
              <a:gd name="p0x3" fmla="*/ 540 w 540"/>
              <a:gd name="p0y3" fmla="*/ 53 h 540"/>
              <a:gd name="p0x4" fmla="*/ 540 w 540"/>
              <a:gd name="p0y4" fmla="*/ 120 h 540"/>
              <a:gd name="p0x5" fmla="*/ 540 w 540"/>
              <a:gd name="p0y5" fmla="*/ 420 h 540"/>
              <a:gd name="p0x6" fmla="*/ 540 w 540"/>
              <a:gd name="p0y6" fmla="*/ 486 h 540"/>
              <a:gd name="p0x7" fmla="*/ 486 w 540"/>
              <a:gd name="p0y7" fmla="*/ 540 h 540"/>
              <a:gd name="p0x8" fmla="*/ 420 w 540"/>
              <a:gd name="p0y8" fmla="*/ 540 h 540"/>
              <a:gd name="p0x9" fmla="*/ 120 w 540"/>
              <a:gd name="p0y9" fmla="*/ 540 h 540"/>
              <a:gd name="p0x10" fmla="*/ 53 w 540"/>
              <a:gd name="p0y10" fmla="*/ 540 h 540"/>
              <a:gd name="p0x11" fmla="*/ 0 w 540"/>
              <a:gd name="p0y11" fmla="*/ 486 h 540"/>
              <a:gd name="p0x12" fmla="*/ 0 w 540"/>
              <a:gd name="p0y12" fmla="*/ 420 h 540"/>
              <a:gd name="p0x13" fmla="*/ 0 w 540"/>
              <a:gd name="p0y13" fmla="*/ 120 h 540"/>
              <a:gd name="p0x14" fmla="*/ 0 w 540"/>
              <a:gd name="p0y14" fmla="*/ 53 h 540"/>
              <a:gd name="p0x15" fmla="*/ 53 w 540"/>
              <a:gd name="p0y15" fmla="*/ 0 h 540"/>
              <a:gd name="p0x16" fmla="*/ 12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24998"/>
              <a:lumOff val="75002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3" name="图片 22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152900" y="2042795"/>
            <a:ext cx="209550" cy="209550"/>
          </a:xfrm>
          <a:prstGeom prst="rect">
            <a:avLst/>
          </a:prstGeom>
          <a:noFill/>
        </p:spPr>
      </p:pic>
      <p:sp>
        <p:nvSpPr>
          <p:cNvPr id="25" name="文本框 24"/>
          <p:cNvSpPr txBox="1"/>
          <p:nvPr>
            <p:custDataLst>
              <p:tags r:id="rId21"/>
            </p:custDataLst>
          </p:nvPr>
        </p:nvSpPr>
        <p:spPr>
          <a:xfrm>
            <a:off x="4543425" y="1971675"/>
            <a:ext cx="1333500" cy="3524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21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会员群聊</a:t>
            </a:r>
            <a:endParaRPr sz="21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" name="任意多边形 25"/>
          <p:cNvSpPr/>
          <p:nvPr>
            <p:custDataLst>
              <p:tags r:id="rId22"/>
            </p:custDataLst>
          </p:nvPr>
        </p:nvSpPr>
        <p:spPr>
          <a:xfrm>
            <a:off x="4086225" y="2908300"/>
            <a:ext cx="76200" cy="76200"/>
          </a:xfrm>
          <a:custGeom>
            <a:avLst/>
            <a:gdLst>
              <a:gd name="sw" fmla="*/ 1 w 120"/>
              <a:gd name="sh" fmla="*/ 1 h 120"/>
              <a:gd name="mins" fmla="min sw sh"/>
              <a:gd name="dsw" fmla="+- 0 sw mins"/>
              <a:gd name="dsh" fmla="+- 0 sh mins"/>
              <a:gd name="p0x0" fmla="*/ 60 w 120"/>
              <a:gd name="p0y0" fmla="*/ 0 h 120"/>
              <a:gd name="p0x1" fmla="*/ 93 w 120"/>
              <a:gd name="p0y1" fmla="*/ 0 h 120"/>
              <a:gd name="p0x2" fmla="*/ 120 w 120"/>
              <a:gd name="p0y2" fmla="*/ 26 h 120"/>
              <a:gd name="p0x3" fmla="*/ 120 w 120"/>
              <a:gd name="p0y3" fmla="*/ 60 h 120"/>
              <a:gd name="p0x4" fmla="*/ 120 w 120"/>
              <a:gd name="p0y4" fmla="*/ 93 h 120"/>
              <a:gd name="p0x5" fmla="*/ 93 w 120"/>
              <a:gd name="p0y5" fmla="*/ 120 h 120"/>
              <a:gd name="p0x6" fmla="*/ 60 w 120"/>
              <a:gd name="p0y6" fmla="*/ 120 h 120"/>
              <a:gd name="p0x7" fmla="*/ 26 w 120"/>
              <a:gd name="p0y7" fmla="*/ 120 h 120"/>
              <a:gd name="p0x8" fmla="*/ 0 w 120"/>
              <a:gd name="p0y8" fmla="*/ 93 h 120"/>
              <a:gd name="p0x9" fmla="*/ 0 w 120"/>
              <a:gd name="p0y9" fmla="*/ 60 h 120"/>
              <a:gd name="p0x10" fmla="*/ 0 w 120"/>
              <a:gd name="p0y10" fmla="*/ 26 h 120"/>
              <a:gd name="p0x11" fmla="*/ 26 w 120"/>
              <a:gd name="p0y11" fmla="*/ 0 h 120"/>
              <a:gd name="p0x12" fmla="*/ 60 w 120"/>
              <a:gd name="p0y12" fmla="*/ 0 h 1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7" name="文本框 26"/>
          <p:cNvSpPr txBox="1"/>
          <p:nvPr>
            <p:custDataLst>
              <p:tags r:id="rId23"/>
            </p:custDataLst>
          </p:nvPr>
        </p:nvSpPr>
        <p:spPr>
          <a:xfrm>
            <a:off x="4238625" y="2808903"/>
            <a:ext cx="1905000" cy="5762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1000"/>
              </a:lnSpc>
            </a:pPr>
            <a:r>
              <a:rPr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全员同群，</a:t>
            </a:r>
            <a:r>
              <a:rPr sz="1500" b="1">
                <a:solidFill>
                  <a:schemeClr val="accent5">
                    <a:lumMod val="60000"/>
                    <a:lumOff val="4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交流经验、分享成果</a:t>
            </a:r>
            <a:endParaRPr sz="1500" b="1">
              <a:solidFill>
                <a:schemeClr val="accent5">
                  <a:lumMod val="60000"/>
                  <a:lumOff val="4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任意多边形 27"/>
          <p:cNvSpPr/>
          <p:nvPr>
            <p:custDataLst>
              <p:tags r:id="rId24"/>
            </p:custDataLst>
          </p:nvPr>
        </p:nvSpPr>
        <p:spPr>
          <a:xfrm>
            <a:off x="4086225" y="3836035"/>
            <a:ext cx="76200" cy="76200"/>
          </a:xfrm>
          <a:custGeom>
            <a:avLst/>
            <a:gdLst>
              <a:gd name="sw" fmla="*/ 1 w 120"/>
              <a:gd name="sh" fmla="*/ 1 h 120"/>
              <a:gd name="mins" fmla="min sw sh"/>
              <a:gd name="dsw" fmla="+- 0 sw mins"/>
              <a:gd name="dsh" fmla="+- 0 sh mins"/>
              <a:gd name="p0x0" fmla="*/ 60 w 120"/>
              <a:gd name="p0y0" fmla="*/ 0 h 120"/>
              <a:gd name="p0x1" fmla="*/ 93 w 120"/>
              <a:gd name="p0y1" fmla="*/ 0 h 120"/>
              <a:gd name="p0x2" fmla="*/ 120 w 120"/>
              <a:gd name="p0y2" fmla="*/ 26 h 120"/>
              <a:gd name="p0x3" fmla="*/ 120 w 120"/>
              <a:gd name="p0y3" fmla="*/ 60 h 120"/>
              <a:gd name="p0x4" fmla="*/ 120 w 120"/>
              <a:gd name="p0y4" fmla="*/ 93 h 120"/>
              <a:gd name="p0x5" fmla="*/ 93 w 120"/>
              <a:gd name="p0y5" fmla="*/ 120 h 120"/>
              <a:gd name="p0x6" fmla="*/ 60 w 120"/>
              <a:gd name="p0y6" fmla="*/ 120 h 120"/>
              <a:gd name="p0x7" fmla="*/ 26 w 120"/>
              <a:gd name="p0y7" fmla="*/ 120 h 120"/>
              <a:gd name="p0x8" fmla="*/ 0 w 120"/>
              <a:gd name="p0y8" fmla="*/ 93 h 120"/>
              <a:gd name="p0x9" fmla="*/ 0 w 120"/>
              <a:gd name="p0y9" fmla="*/ 60 h 120"/>
              <a:gd name="p0x10" fmla="*/ 0 w 120"/>
              <a:gd name="p0y10" fmla="*/ 26 h 120"/>
              <a:gd name="p0x11" fmla="*/ 26 w 120"/>
              <a:gd name="p0y11" fmla="*/ 0 h 120"/>
              <a:gd name="p0x12" fmla="*/ 60 w 120"/>
              <a:gd name="p0y12" fmla="*/ 0 h 1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9" name="文本框 28"/>
          <p:cNvSpPr txBox="1"/>
          <p:nvPr>
            <p:custDataLst>
              <p:tags r:id="rId25"/>
            </p:custDataLst>
          </p:nvPr>
        </p:nvSpPr>
        <p:spPr>
          <a:xfrm>
            <a:off x="4238625" y="3736629"/>
            <a:ext cx="1936699" cy="5762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1000"/>
              </a:lnSpc>
            </a:pPr>
            <a:r>
              <a:rPr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出单涨粉</a:t>
            </a:r>
            <a:r>
              <a:rPr sz="1500" b="1">
                <a:solidFill>
                  <a:schemeClr val="accent5">
                    <a:lumMod val="60000"/>
                    <a:lumOff val="4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实时同步</a:t>
            </a:r>
            <a:r>
              <a:rPr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，氛围看得见</a:t>
            </a:r>
            <a:endParaRPr sz="1500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" name="任意多边形 29"/>
          <p:cNvSpPr/>
          <p:nvPr>
            <p:custDataLst>
              <p:tags r:id="rId26"/>
            </p:custDataLst>
          </p:nvPr>
        </p:nvSpPr>
        <p:spPr>
          <a:xfrm>
            <a:off x="4086225" y="4763770"/>
            <a:ext cx="76200" cy="76200"/>
          </a:xfrm>
          <a:custGeom>
            <a:avLst/>
            <a:gdLst>
              <a:gd name="sw" fmla="*/ 1 w 120"/>
              <a:gd name="sh" fmla="*/ 1 h 120"/>
              <a:gd name="mins" fmla="min sw sh"/>
              <a:gd name="dsw" fmla="+- 0 sw mins"/>
              <a:gd name="dsh" fmla="+- 0 sh mins"/>
              <a:gd name="p0x0" fmla="*/ 60 w 120"/>
              <a:gd name="p0y0" fmla="*/ 0 h 120"/>
              <a:gd name="p0x1" fmla="*/ 93 w 120"/>
              <a:gd name="p0y1" fmla="*/ 0 h 120"/>
              <a:gd name="p0x2" fmla="*/ 120 w 120"/>
              <a:gd name="p0y2" fmla="*/ 26 h 120"/>
              <a:gd name="p0x3" fmla="*/ 120 w 120"/>
              <a:gd name="p0y3" fmla="*/ 60 h 120"/>
              <a:gd name="p0x4" fmla="*/ 120 w 120"/>
              <a:gd name="p0y4" fmla="*/ 93 h 120"/>
              <a:gd name="p0x5" fmla="*/ 93 w 120"/>
              <a:gd name="p0y5" fmla="*/ 120 h 120"/>
              <a:gd name="p0x6" fmla="*/ 60 w 120"/>
              <a:gd name="p0y6" fmla="*/ 120 h 120"/>
              <a:gd name="p0x7" fmla="*/ 26 w 120"/>
              <a:gd name="p0y7" fmla="*/ 120 h 120"/>
              <a:gd name="p0x8" fmla="*/ 0 w 120"/>
              <a:gd name="p0y8" fmla="*/ 93 h 120"/>
              <a:gd name="p0x9" fmla="*/ 0 w 120"/>
              <a:gd name="p0y9" fmla="*/ 60 h 120"/>
              <a:gd name="p0x10" fmla="*/ 0 w 120"/>
              <a:gd name="p0y10" fmla="*/ 26 h 120"/>
              <a:gd name="p0x11" fmla="*/ 26 w 120"/>
              <a:gd name="p0y11" fmla="*/ 0 h 120"/>
              <a:gd name="p0x12" fmla="*/ 60 w 120"/>
              <a:gd name="p0y12" fmla="*/ 0 h 1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1" name="文本框 30"/>
          <p:cNvSpPr txBox="1"/>
          <p:nvPr>
            <p:custDataLst>
              <p:tags r:id="rId27"/>
            </p:custDataLst>
          </p:nvPr>
        </p:nvSpPr>
        <p:spPr>
          <a:xfrm>
            <a:off x="4238625" y="4664345"/>
            <a:ext cx="2000250" cy="5762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1000"/>
              </a:lnSpc>
            </a:pPr>
            <a:r>
              <a:rPr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问题秒问，讲师老学员</a:t>
            </a:r>
            <a:endParaRPr sz="1500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21000"/>
              </a:lnSpc>
            </a:pPr>
            <a:r>
              <a:rPr sz="1500" b="1">
                <a:solidFill>
                  <a:schemeClr val="accent5">
                    <a:lumMod val="60000"/>
                    <a:lumOff val="4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都会答</a:t>
            </a:r>
            <a:endParaRPr sz="1500" b="1">
              <a:solidFill>
                <a:schemeClr val="accent5">
                  <a:lumMod val="60000"/>
                  <a:lumOff val="4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" name="任意多边形 31"/>
          <p:cNvSpPr/>
          <p:nvPr>
            <p:custDataLst>
              <p:tags r:id="rId28"/>
            </p:custDataLst>
          </p:nvPr>
        </p:nvSpPr>
        <p:spPr>
          <a:xfrm>
            <a:off x="4086225" y="5691505"/>
            <a:ext cx="76200" cy="76200"/>
          </a:xfrm>
          <a:custGeom>
            <a:avLst/>
            <a:gdLst>
              <a:gd name="sw" fmla="*/ 1 w 120"/>
              <a:gd name="sh" fmla="*/ 1 h 120"/>
              <a:gd name="mins" fmla="min sw sh"/>
              <a:gd name="dsw" fmla="+- 0 sw mins"/>
              <a:gd name="dsh" fmla="+- 0 sh mins"/>
              <a:gd name="p0x0" fmla="*/ 60 w 120"/>
              <a:gd name="p0y0" fmla="*/ 0 h 120"/>
              <a:gd name="p0x1" fmla="*/ 93 w 120"/>
              <a:gd name="p0y1" fmla="*/ 0 h 120"/>
              <a:gd name="p0x2" fmla="*/ 120 w 120"/>
              <a:gd name="p0y2" fmla="*/ 26 h 120"/>
              <a:gd name="p0x3" fmla="*/ 120 w 120"/>
              <a:gd name="p0y3" fmla="*/ 60 h 120"/>
              <a:gd name="p0x4" fmla="*/ 120 w 120"/>
              <a:gd name="p0y4" fmla="*/ 93 h 120"/>
              <a:gd name="p0x5" fmla="*/ 93 w 120"/>
              <a:gd name="p0y5" fmla="*/ 120 h 120"/>
              <a:gd name="p0x6" fmla="*/ 60 w 120"/>
              <a:gd name="p0y6" fmla="*/ 120 h 120"/>
              <a:gd name="p0x7" fmla="*/ 26 w 120"/>
              <a:gd name="p0y7" fmla="*/ 120 h 120"/>
              <a:gd name="p0x8" fmla="*/ 0 w 120"/>
              <a:gd name="p0y8" fmla="*/ 93 h 120"/>
              <a:gd name="p0x9" fmla="*/ 0 w 120"/>
              <a:gd name="p0y9" fmla="*/ 60 h 120"/>
              <a:gd name="p0x10" fmla="*/ 0 w 120"/>
              <a:gd name="p0y10" fmla="*/ 26 h 120"/>
              <a:gd name="p0x11" fmla="*/ 26 w 120"/>
              <a:gd name="p0y11" fmla="*/ 0 h 120"/>
              <a:gd name="p0x12" fmla="*/ 60 w 120"/>
              <a:gd name="p0y12" fmla="*/ 0 h 1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3" name="文本框 32"/>
          <p:cNvSpPr txBox="1"/>
          <p:nvPr>
            <p:custDataLst>
              <p:tags r:id="rId29"/>
            </p:custDataLst>
          </p:nvPr>
        </p:nvSpPr>
        <p:spPr>
          <a:xfrm>
            <a:off x="4238625" y="5592070"/>
            <a:ext cx="2095500" cy="3000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1000"/>
              </a:lnSpc>
            </a:pPr>
            <a:r>
              <a:rPr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抱团督促，</a:t>
            </a:r>
            <a:r>
              <a:rPr sz="1500" b="1">
                <a:solidFill>
                  <a:schemeClr val="accent5">
                    <a:lumMod val="60000"/>
                    <a:lumOff val="4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不容易放弃</a:t>
            </a:r>
            <a:endParaRPr sz="1500" b="1">
              <a:solidFill>
                <a:schemeClr val="accent5">
                  <a:lumMod val="60000"/>
                  <a:lumOff val="4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任意多边形 34"/>
          <p:cNvSpPr/>
          <p:nvPr>
            <p:custDataLst>
              <p:tags r:id="rId30"/>
            </p:custDataLst>
          </p:nvPr>
        </p:nvSpPr>
        <p:spPr>
          <a:xfrm>
            <a:off x="6570345" y="1795145"/>
            <a:ext cx="2479675" cy="4600575"/>
          </a:xfrm>
          <a:custGeom>
            <a:avLst/>
            <a:gdLst>
              <a:gd name="sw" fmla="*/ 1 w 3905"/>
              <a:gd name="sh" fmla="*/ 1 h 7245"/>
              <a:gd name="mins" fmla="min sw sh"/>
              <a:gd name="dsw" fmla="+- 0 sw mins"/>
              <a:gd name="dsh" fmla="+- 0 sh mins"/>
              <a:gd name="p0x0" fmla="*/ 120 w 3905"/>
              <a:gd name="p0y0" fmla="*/ 0 h 7245"/>
              <a:gd name="p0x1" fmla="*/ 3785 w 3905"/>
              <a:gd name="p0y1" fmla="*/ 0 h 7245"/>
              <a:gd name="p0x2" fmla="*/ 3851 w 3905"/>
              <a:gd name="p0y2" fmla="*/ 0 h 7245"/>
              <a:gd name="p0x3" fmla="*/ 3905 w 3905"/>
              <a:gd name="p0y3" fmla="*/ 53 h 7245"/>
              <a:gd name="p0x4" fmla="*/ 3905 w 3905"/>
              <a:gd name="p0y4" fmla="*/ 120 h 7245"/>
              <a:gd name="p0x5" fmla="*/ 3905 w 3905"/>
              <a:gd name="p0y5" fmla="*/ 7125 h 7245"/>
              <a:gd name="p0x6" fmla="*/ 3905 w 3905"/>
              <a:gd name="p0y6" fmla="*/ 7191 h 7245"/>
              <a:gd name="p0x7" fmla="*/ 3851 w 3905"/>
              <a:gd name="p0y7" fmla="*/ 7245 h 7245"/>
              <a:gd name="p0x8" fmla="*/ 3785 w 3905"/>
              <a:gd name="p0y8" fmla="*/ 7245 h 7245"/>
              <a:gd name="p0x9" fmla="*/ 120 w 3905"/>
              <a:gd name="p0y9" fmla="*/ 7245 h 7245"/>
              <a:gd name="p0x10" fmla="*/ 53 w 3905"/>
              <a:gd name="p0y10" fmla="*/ 7245 h 7245"/>
              <a:gd name="p0x11" fmla="*/ 0 w 3905"/>
              <a:gd name="p0y11" fmla="*/ 7191 h 7245"/>
              <a:gd name="p0x12" fmla="*/ 0 w 3905"/>
              <a:gd name="p0y12" fmla="*/ 7125 h 7245"/>
              <a:gd name="p0x13" fmla="*/ 0 w 3905"/>
              <a:gd name="p0y13" fmla="*/ 120 h 7245"/>
              <a:gd name="p0x14" fmla="*/ 0 w 3905"/>
              <a:gd name="p0y14" fmla="*/ 53 h 7245"/>
              <a:gd name="p0x15" fmla="*/ 53 w 3905"/>
              <a:gd name="p0y15" fmla="*/ 0 h 7245"/>
              <a:gd name="p0x16" fmla="*/ 120 w 3905"/>
              <a:gd name="p0y16" fmla="*/ 0 h 72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67" name="组合 66"/>
          <p:cNvGrpSpPr/>
          <p:nvPr/>
        </p:nvGrpSpPr>
        <p:grpSpPr>
          <a:xfrm>
            <a:off x="6765290" y="1971675"/>
            <a:ext cx="2089150" cy="476250"/>
            <a:chOff x="10654" y="3105"/>
            <a:chExt cx="3290" cy="750"/>
          </a:xfrm>
        </p:grpSpPr>
        <p:sp>
          <p:nvSpPr>
            <p:cNvPr id="36" name="任意多边形 35"/>
            <p:cNvSpPr/>
            <p:nvPr>
              <p:custDataLst>
                <p:tags r:id="rId31"/>
              </p:custDataLst>
            </p:nvPr>
          </p:nvSpPr>
          <p:spPr>
            <a:xfrm>
              <a:off x="10654" y="3105"/>
              <a:ext cx="3290" cy="750"/>
            </a:xfrm>
            <a:custGeom>
              <a:avLst/>
              <a:gdLst>
                <a:gd name="sw" fmla="*/ 1 w 3290"/>
                <a:gd name="sh" fmla="*/ 1 h 750"/>
                <a:gd name="mins" fmla="min sw sh"/>
                <a:gd name="dsw" fmla="+- 0 sw mins"/>
                <a:gd name="dsh" fmla="+- 0 sh mins"/>
                <a:gd name="p0x0" fmla="*/ 0 w 3290"/>
                <a:gd name="p0y0" fmla="*/ 0 h 750"/>
                <a:gd name="p0x1" fmla="*/ 3290 w 3290"/>
                <a:gd name="p0y1" fmla="*/ 0 h 750"/>
                <a:gd name="p0x2" fmla="*/ 3290 w 3290"/>
                <a:gd name="p0y2" fmla="*/ 750 h 750"/>
                <a:gd name="p0x3" fmla="*/ 0 w 3290"/>
                <a:gd name="p0y3" fmla="*/ 750 h 750"/>
                <a:gd name="p0x4" fmla="*/ 0 w 3290"/>
                <a:gd name="p0y4" fmla="*/ 0 h 75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7" name="任意多边形 36"/>
            <p:cNvSpPr/>
            <p:nvPr>
              <p:custDataLst>
                <p:tags r:id="rId32"/>
              </p:custDataLst>
            </p:nvPr>
          </p:nvSpPr>
          <p:spPr>
            <a:xfrm>
              <a:off x="10654" y="3840"/>
              <a:ext cx="3290" cy="15"/>
            </a:xfrm>
            <a:custGeom>
              <a:avLst/>
              <a:gdLst>
                <a:gd name="sw" fmla="*/ 1 w 3290"/>
                <a:gd name="sh" fmla="*/ 1 h 15"/>
                <a:gd name="mins" fmla="min sw sh"/>
                <a:gd name="dsw" fmla="+- 0 sw mins"/>
                <a:gd name="dsh" fmla="+- 0 sh mins"/>
                <a:gd name="p0x0" fmla="*/ 3290 w 3290"/>
                <a:gd name="p0y0" fmla="*/ 15 h 15"/>
                <a:gd name="p0x1" fmla="*/ 0 w 3290"/>
                <a:gd name="p0y1" fmla="*/ 15 h 15"/>
                <a:gd name="p0x2" fmla="*/ 0 w 3290"/>
                <a:gd name="p0y2" fmla="*/ 0 h 15"/>
                <a:gd name="p0x3" fmla="*/ 3290 w 3290"/>
                <a:gd name="p0y3" fmla="*/ 0 h 15"/>
                <a:gd name="p0x4" fmla="*/ 3290 w 3290"/>
                <a:gd name="p0y4" fmla="*/ 15 h 1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D7E1EE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39" name="任意多边形 38"/>
          <p:cNvSpPr/>
          <p:nvPr>
            <p:custDataLst>
              <p:tags r:id="rId33"/>
            </p:custDataLst>
          </p:nvPr>
        </p:nvSpPr>
        <p:spPr>
          <a:xfrm>
            <a:off x="6765290" y="1976120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20 w 540"/>
              <a:gd name="p0y0" fmla="*/ 0 h 540"/>
              <a:gd name="p0x1" fmla="*/ 420 w 540"/>
              <a:gd name="p0y1" fmla="*/ 0 h 540"/>
              <a:gd name="p0x2" fmla="*/ 486 w 540"/>
              <a:gd name="p0y2" fmla="*/ 0 h 540"/>
              <a:gd name="p0x3" fmla="*/ 540 w 540"/>
              <a:gd name="p0y3" fmla="*/ 53 h 540"/>
              <a:gd name="p0x4" fmla="*/ 540 w 540"/>
              <a:gd name="p0y4" fmla="*/ 120 h 540"/>
              <a:gd name="p0x5" fmla="*/ 540 w 540"/>
              <a:gd name="p0y5" fmla="*/ 420 h 540"/>
              <a:gd name="p0x6" fmla="*/ 540 w 540"/>
              <a:gd name="p0y6" fmla="*/ 486 h 540"/>
              <a:gd name="p0x7" fmla="*/ 486 w 540"/>
              <a:gd name="p0y7" fmla="*/ 540 h 540"/>
              <a:gd name="p0x8" fmla="*/ 420 w 540"/>
              <a:gd name="p0y8" fmla="*/ 540 h 540"/>
              <a:gd name="p0x9" fmla="*/ 120 w 540"/>
              <a:gd name="p0y9" fmla="*/ 540 h 540"/>
              <a:gd name="p0x10" fmla="*/ 53 w 540"/>
              <a:gd name="p0y10" fmla="*/ 540 h 540"/>
              <a:gd name="p0x11" fmla="*/ 0 w 540"/>
              <a:gd name="p0y11" fmla="*/ 486 h 540"/>
              <a:gd name="p0x12" fmla="*/ 0 w 540"/>
              <a:gd name="p0y12" fmla="*/ 420 h 540"/>
              <a:gd name="p0x13" fmla="*/ 0 w 540"/>
              <a:gd name="p0y13" fmla="*/ 120 h 540"/>
              <a:gd name="p0x14" fmla="*/ 0 w 540"/>
              <a:gd name="p0y14" fmla="*/ 53 h 540"/>
              <a:gd name="p0x15" fmla="*/ 53 w 540"/>
              <a:gd name="p0y15" fmla="*/ 0 h 540"/>
              <a:gd name="p0x16" fmla="*/ 12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24998"/>
              <a:lumOff val="75002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0" name="图片 39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6831965" y="2042795"/>
            <a:ext cx="209550" cy="209550"/>
          </a:xfrm>
          <a:prstGeom prst="rect">
            <a:avLst/>
          </a:prstGeom>
          <a:noFill/>
        </p:spPr>
      </p:pic>
      <p:sp>
        <p:nvSpPr>
          <p:cNvPr id="42" name="文本框 41"/>
          <p:cNvSpPr txBox="1"/>
          <p:nvPr>
            <p:custDataLst>
              <p:tags r:id="rId37"/>
            </p:custDataLst>
          </p:nvPr>
        </p:nvSpPr>
        <p:spPr>
          <a:xfrm>
            <a:off x="7223074" y="1971675"/>
            <a:ext cx="1600200" cy="3524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21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一对一私信</a:t>
            </a:r>
            <a:endParaRPr sz="21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3" name="任意多边形 42"/>
          <p:cNvSpPr/>
          <p:nvPr>
            <p:custDataLst>
              <p:tags r:id="rId38"/>
            </p:custDataLst>
          </p:nvPr>
        </p:nvSpPr>
        <p:spPr>
          <a:xfrm>
            <a:off x="6765290" y="3209925"/>
            <a:ext cx="76200" cy="76200"/>
          </a:xfrm>
          <a:custGeom>
            <a:avLst/>
            <a:gdLst>
              <a:gd name="sw" fmla="*/ 1 w 120"/>
              <a:gd name="sh" fmla="*/ 1 h 120"/>
              <a:gd name="mins" fmla="min sw sh"/>
              <a:gd name="dsw" fmla="+- 0 sw mins"/>
              <a:gd name="dsh" fmla="+- 0 sh mins"/>
              <a:gd name="p0x0" fmla="*/ 60 w 120"/>
              <a:gd name="p0y0" fmla="*/ 0 h 120"/>
              <a:gd name="p0x1" fmla="*/ 93 w 120"/>
              <a:gd name="p0y1" fmla="*/ 0 h 120"/>
              <a:gd name="p0x2" fmla="*/ 120 w 120"/>
              <a:gd name="p0y2" fmla="*/ 26 h 120"/>
              <a:gd name="p0x3" fmla="*/ 120 w 120"/>
              <a:gd name="p0y3" fmla="*/ 60 h 120"/>
              <a:gd name="p0x4" fmla="*/ 120 w 120"/>
              <a:gd name="p0y4" fmla="*/ 93 h 120"/>
              <a:gd name="p0x5" fmla="*/ 93 w 120"/>
              <a:gd name="p0y5" fmla="*/ 120 h 120"/>
              <a:gd name="p0x6" fmla="*/ 60 w 120"/>
              <a:gd name="p0y6" fmla="*/ 120 h 120"/>
              <a:gd name="p0x7" fmla="*/ 26 w 120"/>
              <a:gd name="p0y7" fmla="*/ 120 h 120"/>
              <a:gd name="p0x8" fmla="*/ 0 w 120"/>
              <a:gd name="p0y8" fmla="*/ 93 h 120"/>
              <a:gd name="p0x9" fmla="*/ 0 w 120"/>
              <a:gd name="p0y9" fmla="*/ 60 h 120"/>
              <a:gd name="p0x10" fmla="*/ 0 w 120"/>
              <a:gd name="p0y10" fmla="*/ 26 h 120"/>
              <a:gd name="p0x11" fmla="*/ 26 w 120"/>
              <a:gd name="p0y11" fmla="*/ 0 h 120"/>
              <a:gd name="p0x12" fmla="*/ 60 w 120"/>
              <a:gd name="p0y12" fmla="*/ 0 h 1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4" name="文本框 43"/>
          <p:cNvSpPr txBox="1"/>
          <p:nvPr>
            <p:custDataLst>
              <p:tags r:id="rId39"/>
            </p:custDataLst>
          </p:nvPr>
        </p:nvSpPr>
        <p:spPr>
          <a:xfrm>
            <a:off x="6918274" y="3109913"/>
            <a:ext cx="1905000" cy="3000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1000"/>
              </a:lnSpc>
            </a:pPr>
            <a:r>
              <a:rPr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讲师</a:t>
            </a:r>
            <a:r>
              <a:rPr sz="1500" b="1">
                <a:solidFill>
                  <a:schemeClr val="accent5">
                    <a:lumMod val="60000"/>
                    <a:lumOff val="4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一对一深度辅导</a:t>
            </a:r>
            <a:endParaRPr sz="1500" b="1">
              <a:solidFill>
                <a:schemeClr val="accent5">
                  <a:lumMod val="60000"/>
                  <a:lumOff val="4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5" name="任意多边形 44"/>
          <p:cNvSpPr/>
          <p:nvPr>
            <p:custDataLst>
              <p:tags r:id="rId40"/>
            </p:custDataLst>
          </p:nvPr>
        </p:nvSpPr>
        <p:spPr>
          <a:xfrm>
            <a:off x="6765290" y="4162425"/>
            <a:ext cx="76200" cy="76200"/>
          </a:xfrm>
          <a:custGeom>
            <a:avLst/>
            <a:gdLst>
              <a:gd name="sw" fmla="*/ 1 w 120"/>
              <a:gd name="sh" fmla="*/ 1 h 120"/>
              <a:gd name="mins" fmla="min sw sh"/>
              <a:gd name="dsw" fmla="+- 0 sw mins"/>
              <a:gd name="dsh" fmla="+- 0 sh mins"/>
              <a:gd name="p0x0" fmla="*/ 60 w 120"/>
              <a:gd name="p0y0" fmla="*/ 0 h 120"/>
              <a:gd name="p0x1" fmla="*/ 93 w 120"/>
              <a:gd name="p0y1" fmla="*/ 0 h 120"/>
              <a:gd name="p0x2" fmla="*/ 120 w 120"/>
              <a:gd name="p0y2" fmla="*/ 26 h 120"/>
              <a:gd name="p0x3" fmla="*/ 120 w 120"/>
              <a:gd name="p0y3" fmla="*/ 60 h 120"/>
              <a:gd name="p0x4" fmla="*/ 120 w 120"/>
              <a:gd name="p0y4" fmla="*/ 93 h 120"/>
              <a:gd name="p0x5" fmla="*/ 93 w 120"/>
              <a:gd name="p0y5" fmla="*/ 120 h 120"/>
              <a:gd name="p0x6" fmla="*/ 60 w 120"/>
              <a:gd name="p0y6" fmla="*/ 120 h 120"/>
              <a:gd name="p0x7" fmla="*/ 26 w 120"/>
              <a:gd name="p0y7" fmla="*/ 120 h 120"/>
              <a:gd name="p0x8" fmla="*/ 0 w 120"/>
              <a:gd name="p0y8" fmla="*/ 93 h 120"/>
              <a:gd name="p0x9" fmla="*/ 0 w 120"/>
              <a:gd name="p0y9" fmla="*/ 60 h 120"/>
              <a:gd name="p0x10" fmla="*/ 0 w 120"/>
              <a:gd name="p0y10" fmla="*/ 26 h 120"/>
              <a:gd name="p0x11" fmla="*/ 26 w 120"/>
              <a:gd name="p0y11" fmla="*/ 0 h 120"/>
              <a:gd name="p0x12" fmla="*/ 60 w 120"/>
              <a:gd name="p0y12" fmla="*/ 0 h 1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6" name="文本框 45"/>
          <p:cNvSpPr txBox="1"/>
          <p:nvPr>
            <p:custDataLst>
              <p:tags r:id="rId41"/>
            </p:custDataLst>
          </p:nvPr>
        </p:nvSpPr>
        <p:spPr>
          <a:xfrm>
            <a:off x="6918274" y="4062413"/>
            <a:ext cx="1905000" cy="5762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1000"/>
              </a:lnSpc>
            </a:pPr>
            <a:r>
              <a:rPr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学员间</a:t>
            </a:r>
            <a:r>
              <a:rPr sz="1500" b="1">
                <a:solidFill>
                  <a:schemeClr val="accent5">
                    <a:lumMod val="60000"/>
                    <a:lumOff val="4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资源对接、合作</a:t>
            </a:r>
            <a:r>
              <a:rPr sz="1500" b="1">
                <a:solidFill>
                  <a:schemeClr val="accent5">
                    <a:lumMod val="60000"/>
                    <a:lumOff val="4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共赢</a:t>
            </a:r>
            <a:endParaRPr sz="1500" b="1">
              <a:solidFill>
                <a:schemeClr val="accent5">
                  <a:lumMod val="60000"/>
                  <a:lumOff val="4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7" name="任意多边形 46"/>
          <p:cNvSpPr/>
          <p:nvPr>
            <p:custDataLst>
              <p:tags r:id="rId42"/>
            </p:custDataLst>
          </p:nvPr>
        </p:nvSpPr>
        <p:spPr>
          <a:xfrm>
            <a:off x="6765290" y="5391150"/>
            <a:ext cx="76200" cy="76200"/>
          </a:xfrm>
          <a:custGeom>
            <a:avLst/>
            <a:gdLst>
              <a:gd name="sw" fmla="*/ 1 w 120"/>
              <a:gd name="sh" fmla="*/ 1 h 120"/>
              <a:gd name="mins" fmla="min sw sh"/>
              <a:gd name="dsw" fmla="+- 0 sw mins"/>
              <a:gd name="dsh" fmla="+- 0 sh mins"/>
              <a:gd name="p0x0" fmla="*/ 60 w 120"/>
              <a:gd name="p0y0" fmla="*/ 0 h 120"/>
              <a:gd name="p0x1" fmla="*/ 93 w 120"/>
              <a:gd name="p0y1" fmla="*/ 0 h 120"/>
              <a:gd name="p0x2" fmla="*/ 120 w 120"/>
              <a:gd name="p0y2" fmla="*/ 26 h 120"/>
              <a:gd name="p0x3" fmla="*/ 120 w 120"/>
              <a:gd name="p0y3" fmla="*/ 60 h 120"/>
              <a:gd name="p0x4" fmla="*/ 120 w 120"/>
              <a:gd name="p0y4" fmla="*/ 93 h 120"/>
              <a:gd name="p0x5" fmla="*/ 93 w 120"/>
              <a:gd name="p0y5" fmla="*/ 120 h 120"/>
              <a:gd name="p0x6" fmla="*/ 60 w 120"/>
              <a:gd name="p0y6" fmla="*/ 120 h 120"/>
              <a:gd name="p0x7" fmla="*/ 26 w 120"/>
              <a:gd name="p0y7" fmla="*/ 120 h 120"/>
              <a:gd name="p0x8" fmla="*/ 0 w 120"/>
              <a:gd name="p0y8" fmla="*/ 93 h 120"/>
              <a:gd name="p0x9" fmla="*/ 0 w 120"/>
              <a:gd name="p0y9" fmla="*/ 60 h 120"/>
              <a:gd name="p0x10" fmla="*/ 0 w 120"/>
              <a:gd name="p0y10" fmla="*/ 26 h 120"/>
              <a:gd name="p0x11" fmla="*/ 26 w 120"/>
              <a:gd name="p0y11" fmla="*/ 0 h 120"/>
              <a:gd name="p0x12" fmla="*/ 60 w 120"/>
              <a:gd name="p0y12" fmla="*/ 0 h 1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8" name="文本框 47"/>
          <p:cNvSpPr txBox="1"/>
          <p:nvPr>
            <p:custDataLst>
              <p:tags r:id="rId43"/>
            </p:custDataLst>
          </p:nvPr>
        </p:nvSpPr>
        <p:spPr>
          <a:xfrm>
            <a:off x="6918274" y="5291138"/>
            <a:ext cx="2095500" cy="3000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1000"/>
              </a:lnSpc>
            </a:pPr>
            <a:r>
              <a:rPr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推荐人</a:t>
            </a:r>
            <a:r>
              <a:rPr sz="1500" b="1">
                <a:solidFill>
                  <a:schemeClr val="accent5">
                    <a:lumMod val="60000"/>
                    <a:lumOff val="4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手把手带你入门</a:t>
            </a:r>
            <a:endParaRPr sz="1500" b="1">
              <a:solidFill>
                <a:schemeClr val="accent5">
                  <a:lumMod val="60000"/>
                  <a:lumOff val="4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0" name="任意多边形 49"/>
          <p:cNvSpPr/>
          <p:nvPr>
            <p:custDataLst>
              <p:tags r:id="rId44"/>
            </p:custDataLst>
          </p:nvPr>
        </p:nvSpPr>
        <p:spPr>
          <a:xfrm>
            <a:off x="9250045" y="1795145"/>
            <a:ext cx="2479675" cy="4600575"/>
          </a:xfrm>
          <a:custGeom>
            <a:avLst/>
            <a:gdLst>
              <a:gd name="sw" fmla="*/ 1 w 3905"/>
              <a:gd name="sh" fmla="*/ 1 h 7245"/>
              <a:gd name="mins" fmla="min sw sh"/>
              <a:gd name="dsw" fmla="+- 0 sw mins"/>
              <a:gd name="dsh" fmla="+- 0 sh mins"/>
              <a:gd name="p0x0" fmla="*/ 120 w 3905"/>
              <a:gd name="p0y0" fmla="*/ 0 h 7245"/>
              <a:gd name="p0x1" fmla="*/ 3785 w 3905"/>
              <a:gd name="p0y1" fmla="*/ 0 h 7245"/>
              <a:gd name="p0x2" fmla="*/ 3851 w 3905"/>
              <a:gd name="p0y2" fmla="*/ 0 h 7245"/>
              <a:gd name="p0x3" fmla="*/ 3905 w 3905"/>
              <a:gd name="p0y3" fmla="*/ 53 h 7245"/>
              <a:gd name="p0x4" fmla="*/ 3905 w 3905"/>
              <a:gd name="p0y4" fmla="*/ 120 h 7245"/>
              <a:gd name="p0x5" fmla="*/ 3905 w 3905"/>
              <a:gd name="p0y5" fmla="*/ 7125 h 7245"/>
              <a:gd name="p0x6" fmla="*/ 3905 w 3905"/>
              <a:gd name="p0y6" fmla="*/ 7191 h 7245"/>
              <a:gd name="p0x7" fmla="*/ 3851 w 3905"/>
              <a:gd name="p0y7" fmla="*/ 7245 h 7245"/>
              <a:gd name="p0x8" fmla="*/ 3785 w 3905"/>
              <a:gd name="p0y8" fmla="*/ 7245 h 7245"/>
              <a:gd name="p0x9" fmla="*/ 120 w 3905"/>
              <a:gd name="p0y9" fmla="*/ 7245 h 7245"/>
              <a:gd name="p0x10" fmla="*/ 53 w 3905"/>
              <a:gd name="p0y10" fmla="*/ 7245 h 7245"/>
              <a:gd name="p0x11" fmla="*/ 0 w 3905"/>
              <a:gd name="p0y11" fmla="*/ 7191 h 7245"/>
              <a:gd name="p0x12" fmla="*/ 0 w 3905"/>
              <a:gd name="p0y12" fmla="*/ 7125 h 7245"/>
              <a:gd name="p0x13" fmla="*/ 0 w 3905"/>
              <a:gd name="p0y13" fmla="*/ 120 h 7245"/>
              <a:gd name="p0x14" fmla="*/ 0 w 3905"/>
              <a:gd name="p0y14" fmla="*/ 53 h 7245"/>
              <a:gd name="p0x15" fmla="*/ 53 w 3905"/>
              <a:gd name="p0y15" fmla="*/ 0 h 7245"/>
              <a:gd name="p0x16" fmla="*/ 120 w 3905"/>
              <a:gd name="p0y16" fmla="*/ 0 h 72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68" name="组合 67"/>
          <p:cNvGrpSpPr/>
          <p:nvPr/>
        </p:nvGrpSpPr>
        <p:grpSpPr>
          <a:xfrm>
            <a:off x="9444990" y="1971675"/>
            <a:ext cx="2089150" cy="476250"/>
            <a:chOff x="14874" y="3105"/>
            <a:chExt cx="3290" cy="750"/>
          </a:xfrm>
        </p:grpSpPr>
        <p:sp>
          <p:nvSpPr>
            <p:cNvPr id="51" name="任意多边形 50"/>
            <p:cNvSpPr/>
            <p:nvPr>
              <p:custDataLst>
                <p:tags r:id="rId45"/>
              </p:custDataLst>
            </p:nvPr>
          </p:nvSpPr>
          <p:spPr>
            <a:xfrm>
              <a:off x="14874" y="3105"/>
              <a:ext cx="3291" cy="750"/>
            </a:xfrm>
            <a:custGeom>
              <a:avLst/>
              <a:gdLst>
                <a:gd name="sw" fmla="*/ 1 w 3290"/>
                <a:gd name="sh" fmla="*/ 1 h 750"/>
                <a:gd name="mins" fmla="min sw sh"/>
                <a:gd name="dsw" fmla="+- 0 sw mins"/>
                <a:gd name="dsh" fmla="+- 0 sh mins"/>
                <a:gd name="p0x0" fmla="*/ 0 w 3290"/>
                <a:gd name="p0y0" fmla="*/ 0 h 750"/>
                <a:gd name="p0x1" fmla="*/ 3290 w 3290"/>
                <a:gd name="p0y1" fmla="*/ 0 h 750"/>
                <a:gd name="p0x2" fmla="*/ 3290 w 3290"/>
                <a:gd name="p0y2" fmla="*/ 750 h 750"/>
                <a:gd name="p0x3" fmla="*/ 0 w 3290"/>
                <a:gd name="p0y3" fmla="*/ 750 h 750"/>
                <a:gd name="p0x4" fmla="*/ 0 w 3290"/>
                <a:gd name="p0y4" fmla="*/ 0 h 75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2" name="任意多边形 51"/>
            <p:cNvSpPr/>
            <p:nvPr>
              <p:custDataLst>
                <p:tags r:id="rId46"/>
              </p:custDataLst>
            </p:nvPr>
          </p:nvSpPr>
          <p:spPr>
            <a:xfrm>
              <a:off x="14874" y="3840"/>
              <a:ext cx="3291" cy="15"/>
            </a:xfrm>
            <a:custGeom>
              <a:avLst/>
              <a:gdLst>
                <a:gd name="sw" fmla="*/ 1 w 3290"/>
                <a:gd name="sh" fmla="*/ 1 h 15"/>
                <a:gd name="mins" fmla="min sw sh"/>
                <a:gd name="dsw" fmla="+- 0 sw mins"/>
                <a:gd name="dsh" fmla="+- 0 sh mins"/>
                <a:gd name="p0x0" fmla="*/ 3290 w 3290"/>
                <a:gd name="p0y0" fmla="*/ 15 h 15"/>
                <a:gd name="p0x1" fmla="*/ 0 w 3290"/>
                <a:gd name="p0y1" fmla="*/ 15 h 15"/>
                <a:gd name="p0x2" fmla="*/ 0 w 3290"/>
                <a:gd name="p0y2" fmla="*/ 0 h 15"/>
                <a:gd name="p0x3" fmla="*/ 3290 w 3290"/>
                <a:gd name="p0y3" fmla="*/ 0 h 15"/>
                <a:gd name="p0x4" fmla="*/ 3290 w 3290"/>
                <a:gd name="p0y4" fmla="*/ 15 h 1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D7E1EE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54" name="任意多边形 53"/>
          <p:cNvSpPr/>
          <p:nvPr>
            <p:custDataLst>
              <p:tags r:id="rId47"/>
            </p:custDataLst>
          </p:nvPr>
        </p:nvSpPr>
        <p:spPr>
          <a:xfrm>
            <a:off x="9444990" y="1976120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20 w 540"/>
              <a:gd name="p0y0" fmla="*/ 0 h 540"/>
              <a:gd name="p0x1" fmla="*/ 420 w 540"/>
              <a:gd name="p0y1" fmla="*/ 0 h 540"/>
              <a:gd name="p0x2" fmla="*/ 486 w 540"/>
              <a:gd name="p0y2" fmla="*/ 0 h 540"/>
              <a:gd name="p0x3" fmla="*/ 540 w 540"/>
              <a:gd name="p0y3" fmla="*/ 53 h 540"/>
              <a:gd name="p0x4" fmla="*/ 540 w 540"/>
              <a:gd name="p0y4" fmla="*/ 120 h 540"/>
              <a:gd name="p0x5" fmla="*/ 540 w 540"/>
              <a:gd name="p0y5" fmla="*/ 420 h 540"/>
              <a:gd name="p0x6" fmla="*/ 540 w 540"/>
              <a:gd name="p0y6" fmla="*/ 486 h 540"/>
              <a:gd name="p0x7" fmla="*/ 486 w 540"/>
              <a:gd name="p0y7" fmla="*/ 540 h 540"/>
              <a:gd name="p0x8" fmla="*/ 420 w 540"/>
              <a:gd name="p0y8" fmla="*/ 540 h 540"/>
              <a:gd name="p0x9" fmla="*/ 120 w 540"/>
              <a:gd name="p0y9" fmla="*/ 540 h 540"/>
              <a:gd name="p0x10" fmla="*/ 53 w 540"/>
              <a:gd name="p0y10" fmla="*/ 540 h 540"/>
              <a:gd name="p0x11" fmla="*/ 0 w 540"/>
              <a:gd name="p0y11" fmla="*/ 486 h 540"/>
              <a:gd name="p0x12" fmla="*/ 0 w 540"/>
              <a:gd name="p0y12" fmla="*/ 420 h 540"/>
              <a:gd name="p0x13" fmla="*/ 0 w 540"/>
              <a:gd name="p0y13" fmla="*/ 120 h 540"/>
              <a:gd name="p0x14" fmla="*/ 0 w 540"/>
              <a:gd name="p0y14" fmla="*/ 53 h 540"/>
              <a:gd name="p0x15" fmla="*/ 53 w 540"/>
              <a:gd name="p0y15" fmla="*/ 0 h 540"/>
              <a:gd name="p0x16" fmla="*/ 12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24998"/>
              <a:lumOff val="75002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5" name="图片 54"/>
          <p:cNvPicPr>
            <a:picLocks noChangeAspect="1"/>
          </p:cNvPicPr>
          <p:nvPr>
            <p:custDataLst>
              <p:tags r:id="rId48"/>
            </p:custDataLst>
          </p:nvPr>
        </p:nvPicPr>
        <p:blipFill>
          <a:blip r:embed="rId49">
            <a:extLst>
              <a:ext uri="{96DAC541-7B7A-43D3-8B79-37D633B846F1}">
                <asvg:svgBlip xmlns:asvg="http://schemas.microsoft.com/office/drawing/2016/SVG/main" r:embed="rId50"/>
              </a:ext>
            </a:extLst>
          </a:blip>
          <a:stretch>
            <a:fillRect/>
          </a:stretch>
        </p:blipFill>
        <p:spPr>
          <a:xfrm>
            <a:off x="9511665" y="2042795"/>
            <a:ext cx="209550" cy="209550"/>
          </a:xfrm>
          <a:prstGeom prst="rect">
            <a:avLst/>
          </a:prstGeom>
          <a:noFill/>
        </p:spPr>
      </p:pic>
      <p:sp>
        <p:nvSpPr>
          <p:cNvPr id="57" name="文本框 56"/>
          <p:cNvSpPr txBox="1"/>
          <p:nvPr>
            <p:custDataLst>
              <p:tags r:id="rId51"/>
            </p:custDataLst>
          </p:nvPr>
        </p:nvSpPr>
        <p:spPr>
          <a:xfrm>
            <a:off x="9902799" y="1971675"/>
            <a:ext cx="1333500" cy="3524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21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资源对接</a:t>
            </a:r>
            <a:endParaRPr sz="21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8" name="任意多边形 57"/>
          <p:cNvSpPr/>
          <p:nvPr>
            <p:custDataLst>
              <p:tags r:id="rId52"/>
            </p:custDataLst>
          </p:nvPr>
        </p:nvSpPr>
        <p:spPr>
          <a:xfrm>
            <a:off x="9444990" y="3140710"/>
            <a:ext cx="76200" cy="76200"/>
          </a:xfrm>
          <a:custGeom>
            <a:avLst/>
            <a:gdLst>
              <a:gd name="sw" fmla="*/ 1 w 120"/>
              <a:gd name="sh" fmla="*/ 1 h 120"/>
              <a:gd name="mins" fmla="min sw sh"/>
              <a:gd name="dsw" fmla="+- 0 sw mins"/>
              <a:gd name="dsh" fmla="+- 0 sh mins"/>
              <a:gd name="p0x0" fmla="*/ 60 w 120"/>
              <a:gd name="p0y0" fmla="*/ 0 h 120"/>
              <a:gd name="p0x1" fmla="*/ 93 w 120"/>
              <a:gd name="p0y1" fmla="*/ 0 h 120"/>
              <a:gd name="p0x2" fmla="*/ 120 w 120"/>
              <a:gd name="p0y2" fmla="*/ 26 h 120"/>
              <a:gd name="p0x3" fmla="*/ 120 w 120"/>
              <a:gd name="p0y3" fmla="*/ 60 h 120"/>
              <a:gd name="p0x4" fmla="*/ 120 w 120"/>
              <a:gd name="p0y4" fmla="*/ 93 h 120"/>
              <a:gd name="p0x5" fmla="*/ 93 w 120"/>
              <a:gd name="p0y5" fmla="*/ 120 h 120"/>
              <a:gd name="p0x6" fmla="*/ 60 w 120"/>
              <a:gd name="p0y6" fmla="*/ 120 h 120"/>
              <a:gd name="p0x7" fmla="*/ 26 w 120"/>
              <a:gd name="p0y7" fmla="*/ 120 h 120"/>
              <a:gd name="p0x8" fmla="*/ 0 w 120"/>
              <a:gd name="p0y8" fmla="*/ 93 h 120"/>
              <a:gd name="p0x9" fmla="*/ 0 w 120"/>
              <a:gd name="p0y9" fmla="*/ 60 h 120"/>
              <a:gd name="p0x10" fmla="*/ 0 w 120"/>
              <a:gd name="p0y10" fmla="*/ 26 h 120"/>
              <a:gd name="p0x11" fmla="*/ 26 w 120"/>
              <a:gd name="p0y11" fmla="*/ 0 h 120"/>
              <a:gd name="p0x12" fmla="*/ 60 w 120"/>
              <a:gd name="p0y12" fmla="*/ 0 h 1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9" name="文本框 58"/>
          <p:cNvSpPr txBox="1"/>
          <p:nvPr>
            <p:custDataLst>
              <p:tags r:id="rId53"/>
            </p:custDataLst>
          </p:nvPr>
        </p:nvSpPr>
        <p:spPr>
          <a:xfrm>
            <a:off x="9597999" y="3040856"/>
            <a:ext cx="1936776" cy="5762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1000"/>
              </a:lnSpc>
            </a:pPr>
            <a:r>
              <a:rPr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本地服务商对接本地商家</a:t>
            </a:r>
            <a:endParaRPr sz="1500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0" name="任意多边形 59"/>
          <p:cNvSpPr/>
          <p:nvPr>
            <p:custDataLst>
              <p:tags r:id="rId54"/>
            </p:custDataLst>
          </p:nvPr>
        </p:nvSpPr>
        <p:spPr>
          <a:xfrm>
            <a:off x="9444990" y="4300220"/>
            <a:ext cx="76200" cy="76200"/>
          </a:xfrm>
          <a:custGeom>
            <a:avLst/>
            <a:gdLst>
              <a:gd name="sw" fmla="*/ 1 w 120"/>
              <a:gd name="sh" fmla="*/ 1 h 120"/>
              <a:gd name="mins" fmla="min sw sh"/>
              <a:gd name="dsw" fmla="+- 0 sw mins"/>
              <a:gd name="dsh" fmla="+- 0 sh mins"/>
              <a:gd name="p0x0" fmla="*/ 60 w 120"/>
              <a:gd name="p0y0" fmla="*/ 0 h 120"/>
              <a:gd name="p0x1" fmla="*/ 93 w 120"/>
              <a:gd name="p0y1" fmla="*/ 0 h 120"/>
              <a:gd name="p0x2" fmla="*/ 120 w 120"/>
              <a:gd name="p0y2" fmla="*/ 26 h 120"/>
              <a:gd name="p0x3" fmla="*/ 120 w 120"/>
              <a:gd name="p0y3" fmla="*/ 60 h 120"/>
              <a:gd name="p0x4" fmla="*/ 120 w 120"/>
              <a:gd name="p0y4" fmla="*/ 93 h 120"/>
              <a:gd name="p0x5" fmla="*/ 93 w 120"/>
              <a:gd name="p0y5" fmla="*/ 120 h 120"/>
              <a:gd name="p0x6" fmla="*/ 60 w 120"/>
              <a:gd name="p0y6" fmla="*/ 120 h 120"/>
              <a:gd name="p0x7" fmla="*/ 26 w 120"/>
              <a:gd name="p0y7" fmla="*/ 120 h 120"/>
              <a:gd name="p0x8" fmla="*/ 0 w 120"/>
              <a:gd name="p0y8" fmla="*/ 93 h 120"/>
              <a:gd name="p0x9" fmla="*/ 0 w 120"/>
              <a:gd name="p0y9" fmla="*/ 60 h 120"/>
              <a:gd name="p0x10" fmla="*/ 0 w 120"/>
              <a:gd name="p0y10" fmla="*/ 26 h 120"/>
              <a:gd name="p0x11" fmla="*/ 26 w 120"/>
              <a:gd name="p0y11" fmla="*/ 0 h 120"/>
              <a:gd name="p0x12" fmla="*/ 60 w 120"/>
              <a:gd name="p0y12" fmla="*/ 0 h 1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1" name="文本框 60"/>
          <p:cNvSpPr txBox="1"/>
          <p:nvPr>
            <p:custDataLst>
              <p:tags r:id="rId55"/>
            </p:custDataLst>
          </p:nvPr>
        </p:nvSpPr>
        <p:spPr>
          <a:xfrm>
            <a:off x="9597999" y="4200525"/>
            <a:ext cx="1905000" cy="3000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1000"/>
              </a:lnSpc>
            </a:pPr>
            <a:r>
              <a:rPr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创作者对接带货选品</a:t>
            </a:r>
            <a:endParaRPr sz="1500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2" name="任意多边形 61"/>
          <p:cNvSpPr/>
          <p:nvPr>
            <p:custDataLst>
              <p:tags r:id="rId56"/>
            </p:custDataLst>
          </p:nvPr>
        </p:nvSpPr>
        <p:spPr>
          <a:xfrm>
            <a:off x="9444990" y="5183505"/>
            <a:ext cx="76200" cy="76200"/>
          </a:xfrm>
          <a:custGeom>
            <a:avLst/>
            <a:gdLst>
              <a:gd name="sw" fmla="*/ 1 w 120"/>
              <a:gd name="sh" fmla="*/ 1 h 120"/>
              <a:gd name="mins" fmla="min sw sh"/>
              <a:gd name="dsw" fmla="+- 0 sw mins"/>
              <a:gd name="dsh" fmla="+- 0 sh mins"/>
              <a:gd name="p0x0" fmla="*/ 60 w 120"/>
              <a:gd name="p0y0" fmla="*/ 0 h 120"/>
              <a:gd name="p0x1" fmla="*/ 93 w 120"/>
              <a:gd name="p0y1" fmla="*/ 0 h 120"/>
              <a:gd name="p0x2" fmla="*/ 120 w 120"/>
              <a:gd name="p0y2" fmla="*/ 26 h 120"/>
              <a:gd name="p0x3" fmla="*/ 120 w 120"/>
              <a:gd name="p0y3" fmla="*/ 60 h 120"/>
              <a:gd name="p0x4" fmla="*/ 120 w 120"/>
              <a:gd name="p0y4" fmla="*/ 93 h 120"/>
              <a:gd name="p0x5" fmla="*/ 93 w 120"/>
              <a:gd name="p0y5" fmla="*/ 120 h 120"/>
              <a:gd name="p0x6" fmla="*/ 60 w 120"/>
              <a:gd name="p0y6" fmla="*/ 120 h 120"/>
              <a:gd name="p0x7" fmla="*/ 26 w 120"/>
              <a:gd name="p0y7" fmla="*/ 120 h 120"/>
              <a:gd name="p0x8" fmla="*/ 0 w 120"/>
              <a:gd name="p0y8" fmla="*/ 93 h 120"/>
              <a:gd name="p0x9" fmla="*/ 0 w 120"/>
              <a:gd name="p0y9" fmla="*/ 60 h 120"/>
              <a:gd name="p0x10" fmla="*/ 0 w 120"/>
              <a:gd name="p0y10" fmla="*/ 26 h 120"/>
              <a:gd name="p0x11" fmla="*/ 26 w 120"/>
              <a:gd name="p0y11" fmla="*/ 0 h 120"/>
              <a:gd name="p0x12" fmla="*/ 60 w 120"/>
              <a:gd name="p0y12" fmla="*/ 0 h 1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3" name="文本框 62"/>
          <p:cNvSpPr txBox="1"/>
          <p:nvPr>
            <p:custDataLst>
              <p:tags r:id="rId57"/>
            </p:custDataLst>
          </p:nvPr>
        </p:nvSpPr>
        <p:spPr>
          <a:xfrm>
            <a:off x="9597999" y="5083969"/>
            <a:ext cx="1936776" cy="5762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1000"/>
              </a:lnSpc>
            </a:pPr>
            <a:r>
              <a:rPr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学员</a:t>
            </a:r>
            <a:r>
              <a:rPr sz="1500" b="1">
                <a:solidFill>
                  <a:schemeClr val="accent5">
                    <a:lumMod val="60000"/>
                    <a:lumOff val="4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组队干项目</a:t>
            </a:r>
            <a:r>
              <a:rPr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，互相合作</a:t>
            </a:r>
            <a:endParaRPr sz="1500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任意多边形 2"/>
          <p:cNvSpPr/>
          <p:nvPr>
            <p:custDataLst>
              <p:tags r:id="rId2"/>
            </p:custDataLst>
          </p:nvPr>
        </p:nvSpPr>
        <p:spPr>
          <a:xfrm>
            <a:off x="457200" y="561975"/>
            <a:ext cx="38100" cy="266700"/>
          </a:xfrm>
          <a:custGeom>
            <a:avLst/>
            <a:gdLst>
              <a:gd name="sw" fmla="*/ 1 w 60"/>
              <a:gd name="sh" fmla="*/ 1 h 420"/>
              <a:gd name="mins" fmla="min sw sh"/>
              <a:gd name="dsw" fmla="+- 0 sw mins"/>
              <a:gd name="dsh" fmla="+- 0 sh mins"/>
              <a:gd name="p0x0" fmla="*/ 30 w 60"/>
              <a:gd name="p0y0" fmla="*/ 0 h 420"/>
              <a:gd name="p0x1" fmla="*/ 46 w 60"/>
              <a:gd name="p0y1" fmla="*/ 0 h 420"/>
              <a:gd name="p0x2" fmla="*/ 60 w 60"/>
              <a:gd name="p0y2" fmla="*/ 13 h 420"/>
              <a:gd name="p0x3" fmla="*/ 60 w 60"/>
              <a:gd name="p0y3" fmla="*/ 30 h 420"/>
              <a:gd name="p0x4" fmla="*/ 60 w 60"/>
              <a:gd name="p0y4" fmla="*/ 390 h 420"/>
              <a:gd name="p0x5" fmla="*/ 60 w 60"/>
              <a:gd name="p0y5" fmla="*/ 406 h 420"/>
              <a:gd name="p0x6" fmla="*/ 46 w 60"/>
              <a:gd name="p0y6" fmla="*/ 420 h 420"/>
              <a:gd name="p0x7" fmla="*/ 30 w 60"/>
              <a:gd name="p0y7" fmla="*/ 420 h 420"/>
              <a:gd name="p0x8" fmla="*/ 13 w 60"/>
              <a:gd name="p0y8" fmla="*/ 420 h 420"/>
              <a:gd name="p0x9" fmla="*/ 0 w 60"/>
              <a:gd name="p0y9" fmla="*/ 406 h 420"/>
              <a:gd name="p0x10" fmla="*/ 0 w 60"/>
              <a:gd name="p0y10" fmla="*/ 390 h 420"/>
              <a:gd name="p0x11" fmla="*/ 0 w 60"/>
              <a:gd name="p0y11" fmla="*/ 30 h 420"/>
              <a:gd name="p0x12" fmla="*/ 0 w 60"/>
              <a:gd name="p0y12" fmla="*/ 13 h 420"/>
              <a:gd name="p0x13" fmla="*/ 13 w 60"/>
              <a:gd name="p0y13" fmla="*/ 0 h 420"/>
              <a:gd name="p0x14" fmla="*/ 30 w 60"/>
              <a:gd name="p0y14" fmla="*/ 0 h 4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lnTo>
                  <a:pt x="p0x4" y="p0y4"/>
                </a:lnTo>
                <a:cubicBezTo>
                  <a:pt x="p0x5" y="p0y5"/>
                  <a:pt x="p0x6" y="p0y6"/>
                  <a:pt x="p0x7" y="p0y7"/>
                </a:cubicBezTo>
                <a:cubicBezTo>
                  <a:pt x="p0x8" y="p0y8"/>
                  <a:pt x="p0x9" y="p0y9"/>
                  <a:pt x="p0x10" y="p0y10"/>
                </a:cubicBezTo>
                <a:lnTo>
                  <a:pt x="p0x11" y="p0y11"/>
                </a:ln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609600" y="433388"/>
            <a:ext cx="11125200" cy="51911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104000"/>
              </a:lnSpc>
            </a:pPr>
            <a:r>
              <a:rPr lang="en-US" altLang="en-US" sz="30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lang="zh-CN" altLang="en-US" sz="30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条赚钱路</a:t>
            </a:r>
            <a:r>
              <a:rPr lang="en-US" altLang="zh-CN" sz="30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30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总有一条适合你</a:t>
            </a:r>
            <a:endParaRPr lang="zh-CN" altLang="en-US" sz="30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457200" y="995363"/>
            <a:ext cx="11277600" cy="3286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en-US" sz="1500" b="1" spc="30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 </a:t>
            </a:r>
            <a:r>
              <a:rPr lang="zh-CN" sz="1500" b="1" spc="30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条路径</a:t>
            </a:r>
            <a:r>
              <a:rPr sz="1500" spc="3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</a:rPr>
              <a:t>覆盖不同人群、不同时间、不同能力</a:t>
            </a:r>
            <a:endParaRPr sz="1500" spc="3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任意多边形 13"/>
          <p:cNvSpPr/>
          <p:nvPr>
            <p:custDataLst>
              <p:tags r:id="rId5"/>
            </p:custDataLst>
          </p:nvPr>
        </p:nvSpPr>
        <p:spPr>
          <a:xfrm>
            <a:off x="461645" y="5814695"/>
            <a:ext cx="11268075" cy="581025"/>
          </a:xfrm>
          <a:custGeom>
            <a:avLst/>
            <a:gdLst>
              <a:gd name="sw" fmla="*/ 1 w 17745"/>
              <a:gd name="sh" fmla="*/ 1 h 915"/>
              <a:gd name="mins" fmla="min sw sh"/>
              <a:gd name="dsw" fmla="+- 0 sw mins"/>
              <a:gd name="dsh" fmla="+- 0 sh mins"/>
              <a:gd name="p0x0" fmla="*/ 120 w 17745"/>
              <a:gd name="p0y0" fmla="*/ 0 h 915"/>
              <a:gd name="p0x1" fmla="*/ 17625 w 17745"/>
              <a:gd name="p0y1" fmla="*/ 0 h 915"/>
              <a:gd name="p0x2" fmla="*/ 17691 w 17745"/>
              <a:gd name="p0y2" fmla="*/ 0 h 915"/>
              <a:gd name="p0x3" fmla="*/ 17745 w 17745"/>
              <a:gd name="p0y3" fmla="*/ 53 h 915"/>
              <a:gd name="p0x4" fmla="*/ 17745 w 17745"/>
              <a:gd name="p0y4" fmla="*/ 120 h 915"/>
              <a:gd name="p0x5" fmla="*/ 17745 w 17745"/>
              <a:gd name="p0y5" fmla="*/ 795 h 915"/>
              <a:gd name="p0x6" fmla="*/ 17745 w 17745"/>
              <a:gd name="p0y6" fmla="*/ 861 h 915"/>
              <a:gd name="p0x7" fmla="*/ 17691 w 17745"/>
              <a:gd name="p0y7" fmla="*/ 915 h 915"/>
              <a:gd name="p0x8" fmla="*/ 17625 w 17745"/>
              <a:gd name="p0y8" fmla="*/ 915 h 915"/>
              <a:gd name="p0x9" fmla="*/ 120 w 17745"/>
              <a:gd name="p0y9" fmla="*/ 915 h 915"/>
              <a:gd name="p0x10" fmla="*/ 53 w 17745"/>
              <a:gd name="p0y10" fmla="*/ 915 h 915"/>
              <a:gd name="p0x11" fmla="*/ 0 w 17745"/>
              <a:gd name="p0y11" fmla="*/ 861 h 915"/>
              <a:gd name="p0x12" fmla="*/ 0 w 17745"/>
              <a:gd name="p0y12" fmla="*/ 795 h 915"/>
              <a:gd name="p0x13" fmla="*/ 0 w 17745"/>
              <a:gd name="p0y13" fmla="*/ 120 h 915"/>
              <a:gd name="p0x14" fmla="*/ 0 w 17745"/>
              <a:gd name="p0y14" fmla="*/ 53 h 915"/>
              <a:gd name="p0x15" fmla="*/ 53 w 17745"/>
              <a:gd name="p0y15" fmla="*/ 0 h 915"/>
              <a:gd name="p0x16" fmla="*/ 120 w 17745"/>
              <a:gd name="p0y16" fmla="*/ 0 h 91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>
              <a:alpha val="14118"/>
            </a:srgbClr>
          </a:solidFill>
          <a:ln w="9525" cmpd="sng">
            <a:solidFill>
              <a:schemeClr val="accent2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任意多边形 14"/>
          <p:cNvSpPr/>
          <p:nvPr>
            <p:custDataLst>
              <p:tags r:id="rId6"/>
            </p:custDataLst>
          </p:nvPr>
        </p:nvSpPr>
        <p:spPr>
          <a:xfrm>
            <a:off x="657225" y="593407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20 w 540"/>
              <a:gd name="p0y0" fmla="*/ 0 h 540"/>
              <a:gd name="p0x1" fmla="*/ 420 w 540"/>
              <a:gd name="p0y1" fmla="*/ 0 h 540"/>
              <a:gd name="p0x2" fmla="*/ 486 w 540"/>
              <a:gd name="p0y2" fmla="*/ 0 h 540"/>
              <a:gd name="p0x3" fmla="*/ 540 w 540"/>
              <a:gd name="p0y3" fmla="*/ 53 h 540"/>
              <a:gd name="p0x4" fmla="*/ 540 w 540"/>
              <a:gd name="p0y4" fmla="*/ 120 h 540"/>
              <a:gd name="p0x5" fmla="*/ 540 w 540"/>
              <a:gd name="p0y5" fmla="*/ 420 h 540"/>
              <a:gd name="p0x6" fmla="*/ 540 w 540"/>
              <a:gd name="p0y6" fmla="*/ 486 h 540"/>
              <a:gd name="p0x7" fmla="*/ 486 w 540"/>
              <a:gd name="p0y7" fmla="*/ 540 h 540"/>
              <a:gd name="p0x8" fmla="*/ 420 w 540"/>
              <a:gd name="p0y8" fmla="*/ 540 h 540"/>
              <a:gd name="p0x9" fmla="*/ 120 w 540"/>
              <a:gd name="p0y9" fmla="*/ 540 h 540"/>
              <a:gd name="p0x10" fmla="*/ 53 w 540"/>
              <a:gd name="p0y10" fmla="*/ 540 h 540"/>
              <a:gd name="p0x11" fmla="*/ 0 w 540"/>
              <a:gd name="p0y11" fmla="*/ 486 h 540"/>
              <a:gd name="p0x12" fmla="*/ 0 w 540"/>
              <a:gd name="p0y12" fmla="*/ 420 h 540"/>
              <a:gd name="p0x13" fmla="*/ 0 w 540"/>
              <a:gd name="p0y13" fmla="*/ 120 h 540"/>
              <a:gd name="p0x14" fmla="*/ 0 w 540"/>
              <a:gd name="p0y14" fmla="*/ 53 h 540"/>
              <a:gd name="p0x15" fmla="*/ 53 w 540"/>
              <a:gd name="p0y15" fmla="*/ 0 h 540"/>
              <a:gd name="p0x16" fmla="*/ 12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6" name="图片 15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23900" y="6000750"/>
            <a:ext cx="209550" cy="209550"/>
          </a:xfrm>
          <a:prstGeom prst="rect">
            <a:avLst/>
          </a:prstGeom>
          <a:noFill/>
        </p:spPr>
      </p:pic>
      <p:sp>
        <p:nvSpPr>
          <p:cNvPr id="18" name="文本框 17"/>
          <p:cNvSpPr txBox="1"/>
          <p:nvPr>
            <p:custDataLst>
              <p:tags r:id="rId10"/>
            </p:custDataLst>
          </p:nvPr>
        </p:nvSpPr>
        <p:spPr>
          <a:xfrm>
            <a:off x="1114425" y="5938838"/>
            <a:ext cx="3300413" cy="3286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5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推荐朋友加入，额外赚取</a:t>
            </a:r>
            <a:r>
              <a:rPr lang="en-US" altLang="zh-CN" sz="15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</a:rPr>
              <a:t>推广服务费</a:t>
            </a:r>
            <a:endParaRPr sz="1500" b="1">
              <a:solidFill>
                <a:srgbClr val="0A7AF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任意多边形 5"/>
          <p:cNvSpPr/>
          <p:nvPr>
            <p:custDataLst>
              <p:tags r:id="rId11"/>
            </p:custDataLst>
          </p:nvPr>
        </p:nvSpPr>
        <p:spPr>
          <a:xfrm>
            <a:off x="461645" y="1509395"/>
            <a:ext cx="5066665" cy="4105275"/>
          </a:xfrm>
          <a:custGeom>
            <a:avLst/>
            <a:gdLst>
              <a:gd name="sw" fmla="*/ 1 w 7978"/>
              <a:gd name="sh" fmla="*/ 1 h 6465"/>
              <a:gd name="mins" fmla="min sw sh"/>
              <a:gd name="dsw" fmla="+- 0 sw mins"/>
              <a:gd name="dsh" fmla="+- 0 sh mins"/>
              <a:gd name="p0x0" fmla="*/ 120 w 7978"/>
              <a:gd name="p0y0" fmla="*/ 0 h 6465"/>
              <a:gd name="p0x1" fmla="*/ 7858 w 7978"/>
              <a:gd name="p0y1" fmla="*/ 0 h 6465"/>
              <a:gd name="p0x2" fmla="*/ 7924 w 7978"/>
              <a:gd name="p0y2" fmla="*/ 0 h 6465"/>
              <a:gd name="p0x3" fmla="*/ 7978 w 7978"/>
              <a:gd name="p0y3" fmla="*/ 53 h 6465"/>
              <a:gd name="p0x4" fmla="*/ 7978 w 7978"/>
              <a:gd name="p0y4" fmla="*/ 120 h 6465"/>
              <a:gd name="p0x5" fmla="*/ 7978 w 7978"/>
              <a:gd name="p0y5" fmla="*/ 6345 h 6465"/>
              <a:gd name="p0x6" fmla="*/ 7978 w 7978"/>
              <a:gd name="p0y6" fmla="*/ 6411 h 6465"/>
              <a:gd name="p0x7" fmla="*/ 7924 w 7978"/>
              <a:gd name="p0y7" fmla="*/ 6465 h 6465"/>
              <a:gd name="p0x8" fmla="*/ 7858 w 7978"/>
              <a:gd name="p0y8" fmla="*/ 6465 h 6465"/>
              <a:gd name="p0x9" fmla="*/ 120 w 7978"/>
              <a:gd name="p0y9" fmla="*/ 6465 h 6465"/>
              <a:gd name="p0x10" fmla="*/ 53 w 7978"/>
              <a:gd name="p0y10" fmla="*/ 6465 h 6465"/>
              <a:gd name="p0x11" fmla="*/ 0 w 7978"/>
              <a:gd name="p0y11" fmla="*/ 6411 h 6465"/>
              <a:gd name="p0x12" fmla="*/ 0 w 7978"/>
              <a:gd name="p0y12" fmla="*/ 6345 h 6465"/>
              <a:gd name="p0x13" fmla="*/ 0 w 7978"/>
              <a:gd name="p0y13" fmla="*/ 120 h 6465"/>
              <a:gd name="p0x14" fmla="*/ 0 w 7978"/>
              <a:gd name="p0y14" fmla="*/ 53 h 6465"/>
              <a:gd name="p0x15" fmla="*/ 53 w 7978"/>
              <a:gd name="p0y15" fmla="*/ 0 h 6465"/>
              <a:gd name="p0x16" fmla="*/ 120 w 7978"/>
              <a:gd name="p0y16" fmla="*/ 0 h 646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>
            <p:custDataLst>
              <p:tags r:id="rId12"/>
            </p:custDataLst>
          </p:nvPr>
        </p:nvSpPr>
        <p:spPr>
          <a:xfrm>
            <a:off x="657225" y="1688783"/>
            <a:ext cx="467588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变现路径一览</a:t>
            </a:r>
            <a:endParaRPr sz="2100" b="1" spc="42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8" name="表格 7"/>
          <p:cNvGraphicFramePr/>
          <p:nvPr>
            <p:custDataLst>
              <p:tags r:id="rId13"/>
            </p:custDataLst>
          </p:nvPr>
        </p:nvGraphicFramePr>
        <p:xfrm>
          <a:off x="657225" y="2152650"/>
          <a:ext cx="4675879" cy="34480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/>
                <a:gridCol w="1768078"/>
                <a:gridCol w="1917201"/>
              </a:tblGrid>
              <a:tr h="361950">
                <a:tc>
                  <a:txBody>
                    <a:bodyPr wrap="square"/>
                    <a:p>
                      <a:pPr algn="l"/>
                      <a:r>
                        <a:rPr sz="1200" b="1">
                          <a:solidFill>
                            <a:srgbClr val="5C6673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变现路径</a:t>
                      </a:r>
                      <a:endParaRPr sz="1200" b="1">
                        <a:solidFill>
                          <a:srgbClr val="5C6673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>
                      <a:solidFill>
                        <a:srgbClr val="D7E1EE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p>
                      <a:pPr algn="l"/>
                      <a:r>
                        <a:rPr sz="1200" b="1">
                          <a:solidFill>
                            <a:srgbClr val="5C6673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月收入参考</a:t>
                      </a:r>
                      <a:endParaRPr sz="1200" b="1">
                        <a:solidFill>
                          <a:srgbClr val="5C6673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>
                      <a:solidFill>
                        <a:srgbClr val="D7E1EE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p>
                      <a:pPr algn="l"/>
                      <a:r>
                        <a:rPr sz="1200" b="1">
                          <a:solidFill>
                            <a:srgbClr val="5C6673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适合谁</a:t>
                      </a:r>
                      <a:endParaRPr sz="1200" b="1">
                        <a:solidFill>
                          <a:srgbClr val="5C6673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>
                      <a:solidFill>
                        <a:srgbClr val="D7E1EE"/>
                      </a:solidFill>
                      <a:prstDash val="solid"/>
                    </a:lnB>
                    <a:noFill/>
                  </a:tcPr>
                </a:tc>
              </a:tr>
              <a:tr h="776287">
                <a:tc>
                  <a:txBody>
                    <a:bodyPr wrap="square"/>
                    <a:p>
                      <a:pPr algn="l"/>
                      <a:r>
                        <a:rPr sz="1500" b="1">
                          <a:solidFill>
                            <a:schemeClr val="accent2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本地生活</a:t>
                      </a:r>
                      <a:endParaRPr sz="1500" b="1">
                        <a:solidFill>
                          <a:schemeClr val="accent2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76200" marB="76200"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rgbClr val="D7E1EE"/>
                      </a:solidFill>
                      <a:prstDash val="solid"/>
                    </a:lnT>
                    <a:lnB w="9525">
                      <a:solidFill>
                        <a:srgbClr val="D8E2E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p>
                      <a:pPr algn="l"/>
                      <a:r>
                        <a:rPr lang="en-US" sz="1500" b="1">
                          <a:solidFill>
                            <a:srgbClr val="1F272F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5000 - 15000 </a:t>
                      </a:r>
                      <a:r>
                        <a:rPr lang="zh-CN" sz="1500" b="1">
                          <a:solidFill>
                            <a:srgbClr val="1F272F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元</a:t>
                      </a:r>
                      <a:endParaRPr lang="zh-CN" sz="1500" b="1">
                        <a:solidFill>
                          <a:srgbClr val="1F272F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14300" marR="114300" marT="76200" marB="76200"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rgbClr val="D7E1EE"/>
                      </a:solidFill>
                      <a:prstDash val="solid"/>
                    </a:lnT>
                    <a:lnB w="9525">
                      <a:solidFill>
                        <a:srgbClr val="D8E2E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p>
                      <a:pPr algn="l"/>
                      <a:r>
                        <a:rPr sz="1500" b="0">
                          <a:solidFill>
                            <a:srgbClr val="1F272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宝妈、上班族、家附近店多的</a:t>
                      </a:r>
                      <a:endParaRPr sz="1500" b="0">
                        <a:solidFill>
                          <a:srgbClr val="1F272F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76200" marB="76200"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rgbClr val="D7E1EE"/>
                      </a:solidFill>
                      <a:prstDash val="solid"/>
                    </a:lnT>
                    <a:lnB w="9525">
                      <a:solidFill>
                        <a:srgbClr val="D8E2EF"/>
                      </a:solidFill>
                      <a:prstDash val="solid"/>
                    </a:lnB>
                    <a:noFill/>
                  </a:tcPr>
                </a:tc>
              </a:tr>
              <a:tr h="771525">
                <a:tc>
                  <a:txBody>
                    <a:bodyPr wrap="square"/>
                    <a:p>
                      <a:pPr algn="l"/>
                      <a:r>
                        <a:rPr lang="en-US" sz="1500" b="1">
                          <a:solidFill>
                            <a:schemeClr val="accent2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AI </a:t>
                      </a:r>
                      <a:r>
                        <a:rPr lang="zh-CN" sz="1500" b="1">
                          <a:solidFill>
                            <a:schemeClr val="accent2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短剧</a:t>
                      </a:r>
                      <a:endParaRPr lang="zh-CN" sz="1500" b="1">
                        <a:solidFill>
                          <a:schemeClr val="accent2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14300" marR="114300" marT="76200" marB="76200" anchor="ctr">
                    <a:lnL>
                      <a:noFill/>
                    </a:lnL>
                    <a:lnR>
                      <a:noFill/>
                    </a:lnR>
                    <a:lnT w="9525">
                      <a:solidFill>
                        <a:srgbClr val="D8E2EF"/>
                      </a:solidFill>
                      <a:prstDash val="solid"/>
                    </a:lnT>
                    <a:lnB w="9525">
                      <a:solidFill>
                        <a:srgbClr val="D8E2E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p>
                      <a:pPr algn="l"/>
                      <a:r>
                        <a:rPr lang="en-US" sz="1500" b="1">
                          <a:solidFill>
                            <a:srgbClr val="1F272F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3000 - 30000 </a:t>
                      </a:r>
                      <a:r>
                        <a:rPr lang="zh-CN" sz="1500" b="1">
                          <a:solidFill>
                            <a:srgbClr val="1F272F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元</a:t>
                      </a:r>
                      <a:endParaRPr lang="zh-CN" sz="1500" b="1">
                        <a:solidFill>
                          <a:srgbClr val="1F272F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14300" marR="114300" marT="76200" marB="76200" anchor="ctr">
                    <a:lnL>
                      <a:noFill/>
                    </a:lnL>
                    <a:lnR>
                      <a:noFill/>
                    </a:lnR>
                    <a:lnT w="9525">
                      <a:solidFill>
                        <a:srgbClr val="D8E2EF"/>
                      </a:solidFill>
                      <a:prstDash val="solid"/>
                    </a:lnT>
                    <a:lnB w="9525">
                      <a:solidFill>
                        <a:srgbClr val="D8E2E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p>
                      <a:pPr algn="l"/>
                      <a:r>
                        <a:rPr sz="1500" b="0">
                          <a:solidFill>
                            <a:srgbClr val="1F272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时间多、喜欢写故事的</a:t>
                      </a:r>
                      <a:endParaRPr sz="1500" b="0">
                        <a:solidFill>
                          <a:srgbClr val="1F272F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76200" marB="76200" anchor="ctr">
                    <a:lnL>
                      <a:noFill/>
                    </a:lnL>
                    <a:lnR>
                      <a:noFill/>
                    </a:lnR>
                    <a:lnT w="9525">
                      <a:solidFill>
                        <a:srgbClr val="D8E2EF"/>
                      </a:solidFill>
                      <a:prstDash val="solid"/>
                    </a:lnT>
                    <a:lnB w="9525">
                      <a:solidFill>
                        <a:srgbClr val="D8E2EF"/>
                      </a:solidFill>
                      <a:prstDash val="solid"/>
                    </a:lnB>
                    <a:noFill/>
                  </a:tcPr>
                </a:tc>
              </a:tr>
              <a:tr h="771525">
                <a:tc>
                  <a:txBody>
                    <a:bodyPr wrap="square"/>
                    <a:p>
                      <a:pPr algn="l"/>
                      <a:r>
                        <a:rPr sz="1500" b="1">
                          <a:solidFill>
                            <a:schemeClr val="accent2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橱窗带货</a:t>
                      </a:r>
                      <a:endParaRPr sz="1500" b="1">
                        <a:solidFill>
                          <a:schemeClr val="accent2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76200" marB="76200" anchor="ctr">
                    <a:lnL>
                      <a:noFill/>
                    </a:lnL>
                    <a:lnR>
                      <a:noFill/>
                    </a:lnR>
                    <a:lnT w="9525">
                      <a:solidFill>
                        <a:srgbClr val="D8E2EF"/>
                      </a:solidFill>
                      <a:prstDash val="solid"/>
                    </a:lnT>
                    <a:lnB w="9525">
                      <a:solidFill>
                        <a:srgbClr val="D8E2E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p>
                      <a:pPr algn="l"/>
                      <a:r>
                        <a:rPr lang="en-US" sz="1500" b="1">
                          <a:solidFill>
                            <a:srgbClr val="1F272F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2000 - 25000 </a:t>
                      </a:r>
                      <a:r>
                        <a:rPr lang="zh-CN" sz="1500" b="1">
                          <a:solidFill>
                            <a:srgbClr val="1F272F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元</a:t>
                      </a:r>
                      <a:endParaRPr lang="zh-CN" sz="1500" b="1">
                        <a:solidFill>
                          <a:srgbClr val="1F272F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14300" marR="114300" marT="76200" marB="76200" anchor="ctr">
                    <a:lnL>
                      <a:noFill/>
                    </a:lnL>
                    <a:lnR>
                      <a:noFill/>
                    </a:lnR>
                    <a:lnT w="9525">
                      <a:solidFill>
                        <a:srgbClr val="D8E2EF"/>
                      </a:solidFill>
                      <a:prstDash val="solid"/>
                    </a:lnT>
                    <a:lnB w="9525">
                      <a:solidFill>
                        <a:srgbClr val="D8E2E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p>
                      <a:pPr algn="l"/>
                      <a:r>
                        <a:rPr sz="1500" b="0">
                          <a:solidFill>
                            <a:srgbClr val="1F272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不想跟人打交道、喜欢买买买的</a:t>
                      </a:r>
                      <a:endParaRPr sz="1500" b="0">
                        <a:solidFill>
                          <a:srgbClr val="1F272F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76200" marB="76200" anchor="ctr">
                    <a:lnL>
                      <a:noFill/>
                    </a:lnL>
                    <a:lnR>
                      <a:noFill/>
                    </a:lnR>
                    <a:lnT w="9525">
                      <a:solidFill>
                        <a:srgbClr val="D8E2EF"/>
                      </a:solidFill>
                      <a:prstDash val="solid"/>
                    </a:lnT>
                    <a:lnB w="9525">
                      <a:solidFill>
                        <a:srgbClr val="D8E2EF"/>
                      </a:solidFill>
                      <a:prstDash val="solid"/>
                    </a:lnB>
                    <a:noFill/>
                  </a:tcPr>
                </a:tc>
              </a:tr>
              <a:tr h="766762">
                <a:tc>
                  <a:txBody>
                    <a:bodyPr wrap="square"/>
                    <a:p>
                      <a:pPr algn="l"/>
                      <a:r>
                        <a:rPr sz="1500" b="1">
                          <a:solidFill>
                            <a:schemeClr val="accent2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达人探店</a:t>
                      </a:r>
                      <a:endParaRPr sz="1500" b="1">
                        <a:solidFill>
                          <a:schemeClr val="accent2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76200" marB="76200" anchor="ctr">
                    <a:lnL>
                      <a:noFill/>
                    </a:lnL>
                    <a:lnR>
                      <a:noFill/>
                    </a:lnR>
                    <a:lnT w="9525">
                      <a:solidFill>
                        <a:srgbClr val="D8E2EF"/>
                      </a:solidFill>
                      <a:prstDash val="soli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wrap="square"/>
                    <a:p>
                      <a:pPr algn="l"/>
                      <a:r>
                        <a:rPr lang="en-US" sz="1500" b="1">
                          <a:solidFill>
                            <a:srgbClr val="1F272F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5000 - 50000 </a:t>
                      </a:r>
                      <a:r>
                        <a:rPr lang="zh-CN" sz="1500" b="1">
                          <a:solidFill>
                            <a:srgbClr val="1F272F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元</a:t>
                      </a:r>
                      <a:endParaRPr lang="zh-CN" sz="1500" b="1">
                        <a:solidFill>
                          <a:srgbClr val="1F272F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14300" marR="114300" marT="76200" marB="76200" anchor="ctr">
                    <a:lnL>
                      <a:noFill/>
                    </a:lnL>
                    <a:lnR>
                      <a:noFill/>
                    </a:lnR>
                    <a:lnT w="9525">
                      <a:solidFill>
                        <a:srgbClr val="D8E2EF"/>
                      </a:solidFill>
                      <a:prstDash val="soli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wrap="square"/>
                    <a:p>
                      <a:pPr algn="l"/>
                      <a:r>
                        <a:rPr sz="1500" b="0">
                          <a:solidFill>
                            <a:srgbClr val="1F272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喜欢出去玩、爱吃的</a:t>
                      </a:r>
                      <a:endParaRPr sz="1500" b="0">
                        <a:solidFill>
                          <a:srgbClr val="1F272F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76200" marB="76200" anchor="ctr">
                    <a:lnL>
                      <a:noFill/>
                    </a:lnL>
                    <a:lnR>
                      <a:noFill/>
                    </a:lnR>
                    <a:lnT w="9525">
                      <a:solidFill>
                        <a:srgbClr val="D8E2EF"/>
                      </a:solidFill>
                      <a:prstDash val="solid"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9" name="任意多边形 8"/>
          <p:cNvSpPr/>
          <p:nvPr>
            <p:custDataLst>
              <p:tags r:id="rId14"/>
            </p:custDataLst>
          </p:nvPr>
        </p:nvSpPr>
        <p:spPr>
          <a:xfrm>
            <a:off x="5728335" y="1509395"/>
            <a:ext cx="6001385" cy="4105275"/>
          </a:xfrm>
          <a:custGeom>
            <a:avLst/>
            <a:gdLst>
              <a:gd name="sw" fmla="*/ 1 w 9451"/>
              <a:gd name="sh" fmla="*/ 1 h 6465"/>
              <a:gd name="mins" fmla="min sw sh"/>
              <a:gd name="dsw" fmla="+- 0 sw mins"/>
              <a:gd name="dsh" fmla="+- 0 sh mins"/>
              <a:gd name="p0x0" fmla="*/ 120 w 9451"/>
              <a:gd name="p0y0" fmla="*/ 0 h 6465"/>
              <a:gd name="p0x1" fmla="*/ 9331 w 9451"/>
              <a:gd name="p0y1" fmla="*/ 0 h 6465"/>
              <a:gd name="p0x2" fmla="*/ 9397 w 9451"/>
              <a:gd name="p0y2" fmla="*/ 0 h 6465"/>
              <a:gd name="p0x3" fmla="*/ 9451 w 9451"/>
              <a:gd name="p0y3" fmla="*/ 53 h 6465"/>
              <a:gd name="p0x4" fmla="*/ 9451 w 9451"/>
              <a:gd name="p0y4" fmla="*/ 120 h 6465"/>
              <a:gd name="p0x5" fmla="*/ 9451 w 9451"/>
              <a:gd name="p0y5" fmla="*/ 6345 h 6465"/>
              <a:gd name="p0x6" fmla="*/ 9451 w 9451"/>
              <a:gd name="p0y6" fmla="*/ 6411 h 6465"/>
              <a:gd name="p0x7" fmla="*/ 9397 w 9451"/>
              <a:gd name="p0y7" fmla="*/ 6465 h 6465"/>
              <a:gd name="p0x8" fmla="*/ 9331 w 9451"/>
              <a:gd name="p0y8" fmla="*/ 6465 h 6465"/>
              <a:gd name="p0x9" fmla="*/ 120 w 9451"/>
              <a:gd name="p0y9" fmla="*/ 6465 h 6465"/>
              <a:gd name="p0x10" fmla="*/ 53 w 9451"/>
              <a:gd name="p0y10" fmla="*/ 6465 h 6465"/>
              <a:gd name="p0x11" fmla="*/ 0 w 9451"/>
              <a:gd name="p0y11" fmla="*/ 6411 h 6465"/>
              <a:gd name="p0x12" fmla="*/ 0 w 9451"/>
              <a:gd name="p0y12" fmla="*/ 6345 h 6465"/>
              <a:gd name="p0x13" fmla="*/ 0 w 9451"/>
              <a:gd name="p0y13" fmla="*/ 120 h 6465"/>
              <a:gd name="p0x14" fmla="*/ 0 w 9451"/>
              <a:gd name="p0y14" fmla="*/ 53 h 6465"/>
              <a:gd name="p0x15" fmla="*/ 53 w 9451"/>
              <a:gd name="p0y15" fmla="*/ 0 h 6465"/>
              <a:gd name="p0x16" fmla="*/ 120 w 9451"/>
              <a:gd name="p0y16" fmla="*/ 0 h 646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>
            <p:custDataLst>
              <p:tags r:id="rId15"/>
            </p:custDataLst>
          </p:nvPr>
        </p:nvSpPr>
        <p:spPr>
          <a:xfrm>
            <a:off x="5923655" y="1688783"/>
            <a:ext cx="561112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月收入参考范围对比</a:t>
            </a:r>
            <a:endParaRPr sz="2100" b="1" spc="42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16"/>
            </p:custDataLst>
          </p:nvPr>
        </p:nvSpPr>
        <p:spPr>
          <a:xfrm>
            <a:off x="5923655" y="2076450"/>
            <a:ext cx="5611120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1200">
                <a:solidFill>
                  <a:srgbClr val="A5AEB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单位：元</a:t>
            </a:r>
            <a:r>
              <a:rPr lang="en-US" altLang="zh-CN" sz="1200">
                <a:solidFill>
                  <a:srgbClr val="A5AEB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/ </a:t>
            </a:r>
            <a:r>
              <a:rPr lang="zh-CN" altLang="en-US" sz="1200">
                <a:solidFill>
                  <a:srgbClr val="A5AEB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月（下限</a:t>
            </a:r>
            <a:r>
              <a:rPr lang="en-US" altLang="zh-CN" sz="1200">
                <a:solidFill>
                  <a:srgbClr val="A5AEB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— </a:t>
            </a:r>
            <a:r>
              <a:rPr lang="zh-CN" altLang="en-US" sz="1200">
                <a:solidFill>
                  <a:srgbClr val="A5AEB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上限）</a:t>
            </a:r>
            <a:endParaRPr lang="zh-CN" altLang="en-US" sz="1200">
              <a:solidFill>
                <a:srgbClr val="A5AEB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aphicFrame>
        <p:nvGraphicFramePr>
          <p:cNvPr id="12" name="图表 11"/>
          <p:cNvGraphicFramePr/>
          <p:nvPr/>
        </p:nvGraphicFramePr>
        <p:xfrm>
          <a:off x="5923280" y="2352675"/>
          <a:ext cx="5610225" cy="3067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任意多边形 5"/>
          <p:cNvSpPr/>
          <p:nvPr>
            <p:custDataLst>
              <p:tags r:id="rId1"/>
            </p:custDataLst>
          </p:nvPr>
        </p:nvSpPr>
        <p:spPr>
          <a:xfrm>
            <a:off x="461645" y="1471295"/>
            <a:ext cx="11268075" cy="733425"/>
          </a:xfrm>
          <a:custGeom>
            <a:avLst/>
            <a:gdLst>
              <a:gd name="sw" fmla="*/ 1 w 17745"/>
              <a:gd name="sh" fmla="*/ 1 h 1155"/>
              <a:gd name="mins" fmla="min sw sh"/>
              <a:gd name="dsw" fmla="+- 0 sw mins"/>
              <a:gd name="dsh" fmla="+- 0 sh mins"/>
              <a:gd name="p0x0" fmla="*/ 120 w 17745"/>
              <a:gd name="p0y0" fmla="*/ 0 h 1155"/>
              <a:gd name="p0x1" fmla="*/ 17625 w 17745"/>
              <a:gd name="p0y1" fmla="*/ 0 h 1155"/>
              <a:gd name="p0x2" fmla="*/ 17691 w 17745"/>
              <a:gd name="p0y2" fmla="*/ 0 h 1155"/>
              <a:gd name="p0x3" fmla="*/ 17745 w 17745"/>
              <a:gd name="p0y3" fmla="*/ 53 h 1155"/>
              <a:gd name="p0x4" fmla="*/ 17745 w 17745"/>
              <a:gd name="p0y4" fmla="*/ 120 h 1155"/>
              <a:gd name="p0x5" fmla="*/ 17745 w 17745"/>
              <a:gd name="p0y5" fmla="*/ 1035 h 1155"/>
              <a:gd name="p0x6" fmla="*/ 17745 w 17745"/>
              <a:gd name="p0y6" fmla="*/ 1101 h 1155"/>
              <a:gd name="p0x7" fmla="*/ 17691 w 17745"/>
              <a:gd name="p0y7" fmla="*/ 1155 h 1155"/>
              <a:gd name="p0x8" fmla="*/ 17625 w 17745"/>
              <a:gd name="p0y8" fmla="*/ 1155 h 1155"/>
              <a:gd name="p0x9" fmla="*/ 120 w 17745"/>
              <a:gd name="p0y9" fmla="*/ 1155 h 1155"/>
              <a:gd name="p0x10" fmla="*/ 53 w 17745"/>
              <a:gd name="p0y10" fmla="*/ 1155 h 1155"/>
              <a:gd name="p0x11" fmla="*/ 0 w 17745"/>
              <a:gd name="p0y11" fmla="*/ 1101 h 1155"/>
              <a:gd name="p0x12" fmla="*/ 0 w 17745"/>
              <a:gd name="p0y12" fmla="*/ 1035 h 1155"/>
              <a:gd name="p0x13" fmla="*/ 0 w 17745"/>
              <a:gd name="p0y13" fmla="*/ 120 h 1155"/>
              <a:gd name="p0x14" fmla="*/ 0 w 17745"/>
              <a:gd name="p0y14" fmla="*/ 53 h 1155"/>
              <a:gd name="p0x15" fmla="*/ 53 w 17745"/>
              <a:gd name="p0y15" fmla="*/ 0 h 1155"/>
              <a:gd name="p0x16" fmla="*/ 120 w 17745"/>
              <a:gd name="p0y16" fmla="*/ 0 h 115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24998"/>
                  <a:lumOff val="75002"/>
                </a:schemeClr>
              </a:gs>
              <a:gs pos="100000">
                <a:srgbClr val="E9E1DE"/>
              </a:gs>
            </a:gsLst>
            <a:lin ang="0"/>
          </a:gra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+mn-lt"/>
              <a:ea typeface="+mn-ea"/>
              <a:cs typeface="+mn-cs"/>
            </a:endParaRPr>
          </a:p>
        </p:txBody>
      </p:sp>
      <p:sp>
        <p:nvSpPr>
          <p:cNvPr id="7" name="任意多边形 6"/>
          <p:cNvSpPr/>
          <p:nvPr>
            <p:custDataLst>
              <p:tags r:id="rId2"/>
            </p:custDataLst>
          </p:nvPr>
        </p:nvSpPr>
        <p:spPr>
          <a:xfrm>
            <a:off x="695325" y="1628775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20 w 660"/>
              <a:gd name="p0y0" fmla="*/ 0 h 660"/>
              <a:gd name="p0x1" fmla="*/ 540 w 660"/>
              <a:gd name="p0y1" fmla="*/ 0 h 660"/>
              <a:gd name="p0x2" fmla="*/ 606 w 660"/>
              <a:gd name="p0y2" fmla="*/ 0 h 660"/>
              <a:gd name="p0x3" fmla="*/ 660 w 660"/>
              <a:gd name="p0y3" fmla="*/ 53 h 660"/>
              <a:gd name="p0x4" fmla="*/ 660 w 660"/>
              <a:gd name="p0y4" fmla="*/ 120 h 660"/>
              <a:gd name="p0x5" fmla="*/ 660 w 660"/>
              <a:gd name="p0y5" fmla="*/ 540 h 660"/>
              <a:gd name="p0x6" fmla="*/ 660 w 660"/>
              <a:gd name="p0y6" fmla="*/ 606 h 660"/>
              <a:gd name="p0x7" fmla="*/ 606 w 660"/>
              <a:gd name="p0y7" fmla="*/ 660 h 660"/>
              <a:gd name="p0x8" fmla="*/ 540 w 660"/>
              <a:gd name="p0y8" fmla="*/ 660 h 660"/>
              <a:gd name="p0x9" fmla="*/ 120 w 660"/>
              <a:gd name="p0y9" fmla="*/ 660 h 660"/>
              <a:gd name="p0x10" fmla="*/ 53 w 660"/>
              <a:gd name="p0y10" fmla="*/ 660 h 660"/>
              <a:gd name="p0x11" fmla="*/ 0 w 660"/>
              <a:gd name="p0y11" fmla="*/ 606 h 660"/>
              <a:gd name="p0x12" fmla="*/ 0 w 660"/>
              <a:gd name="p0y12" fmla="*/ 540 h 660"/>
              <a:gd name="p0x13" fmla="*/ 0 w 660"/>
              <a:gd name="p0y13" fmla="*/ 120 h 660"/>
              <a:gd name="p0x14" fmla="*/ 0 w 660"/>
              <a:gd name="p0y14" fmla="*/ 53 h 660"/>
              <a:gd name="p0x15" fmla="*/ 53 w 660"/>
              <a:gd name="p0y15" fmla="*/ 0 h 660"/>
              <a:gd name="p0x16" fmla="*/ 12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3F7FF"/>
          </a:solidFill>
          <a:ln>
            <a:noFill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+mn-lt"/>
              <a:ea typeface="+mn-ea"/>
              <a:cs typeface="+mn-cs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1050" y="1714500"/>
            <a:ext cx="247650" cy="247650"/>
          </a:xfrm>
          <a:prstGeom prst="rect">
            <a:avLst/>
          </a:prstGeom>
          <a:noFill/>
        </p:spPr>
      </p:pic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1304925" y="1671638"/>
            <a:ext cx="5143500" cy="3286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500">
                <a:solidFill>
                  <a:srgbClr val="1F272F"/>
                </a:solidFill>
                <a:latin typeface="+mn-lt"/>
                <a:ea typeface="+mn-ea"/>
                <a:cs typeface="+mn-cs"/>
              </a:rPr>
              <a:t>别人还在打擦边球，我们已经走在</a:t>
            </a:r>
            <a:r>
              <a:rPr sz="1500" b="1">
                <a:solidFill>
                  <a:srgbClr val="0A7AF8"/>
                </a:solidFill>
                <a:latin typeface="+mn-lt"/>
                <a:ea typeface="+mn-ea"/>
                <a:cs typeface="+mn-cs"/>
              </a:rPr>
              <a:t>合规的路上</a:t>
            </a:r>
            <a:r>
              <a:rPr sz="1500">
                <a:solidFill>
                  <a:srgbClr val="1F272F"/>
                </a:solidFill>
                <a:latin typeface="+mn-lt"/>
                <a:ea typeface="+mn-ea"/>
                <a:cs typeface="+mn-cs"/>
              </a:rPr>
              <a:t>，能做</a:t>
            </a:r>
            <a:r>
              <a:rPr sz="1500" b="1">
                <a:solidFill>
                  <a:srgbClr val="0A7AF8"/>
                </a:solidFill>
                <a:latin typeface="+mn-lt"/>
                <a:ea typeface="+mn-ea"/>
                <a:cs typeface="+mn-cs"/>
              </a:rPr>
              <a:t>长久</a:t>
            </a:r>
            <a:endParaRPr sz="1500" b="1">
              <a:solidFill>
                <a:srgbClr val="0A7AF8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矩形 10"/>
          <p:cNvSpPr/>
          <p:nvPr>
            <p:custDataLst>
              <p:tags r:id="rId7"/>
            </p:custDataLst>
          </p:nvPr>
        </p:nvSpPr>
        <p:spPr>
          <a:xfrm>
            <a:off x="6257925" y="1628775"/>
            <a:ext cx="9525" cy="419100"/>
          </a:xfrm>
          <a:prstGeom prst="rect">
            <a:avLst/>
          </a:prstGeom>
          <a:solidFill>
            <a:srgbClr val="CCD6E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+mn-lt"/>
              <a:ea typeface="+mn-ea"/>
              <a:cs typeface="+mn-cs"/>
            </a:endParaRPr>
          </a:p>
        </p:txBody>
      </p:sp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6457950" y="1671638"/>
            <a:ext cx="4691281" cy="3286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en-US" altLang="en-US" sz="15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B2B </a:t>
            </a:r>
            <a:r>
              <a:rPr lang="zh-CN" altLang="en-US" sz="15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企业合作模式让整个体系</a:t>
            </a:r>
            <a:r>
              <a:rPr lang="en-US" altLang="zh-CN" sz="15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</a:t>
            </a:r>
            <a:r>
              <a:rPr sz="1500" b="1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稳定、透明、可追溯</a:t>
            </a:r>
            <a:endParaRPr sz="1500" b="1">
              <a:solidFill>
                <a:schemeClr val="accent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任意多边形 12"/>
          <p:cNvSpPr/>
          <p:nvPr>
            <p:custDataLst>
              <p:tags r:id="rId9"/>
            </p:custDataLst>
          </p:nvPr>
        </p:nvSpPr>
        <p:spPr>
          <a:xfrm>
            <a:off x="461645" y="2404745"/>
            <a:ext cx="11268075" cy="3990975"/>
          </a:xfrm>
          <a:custGeom>
            <a:avLst/>
            <a:gdLst>
              <a:gd name="sw" fmla="*/ 1 w 17745"/>
              <a:gd name="sh" fmla="*/ 1 h 6285"/>
              <a:gd name="mins" fmla="min sw sh"/>
              <a:gd name="dsw" fmla="+- 0 sw mins"/>
              <a:gd name="dsh" fmla="+- 0 sh mins"/>
              <a:gd name="p0x0" fmla="*/ 180 w 17745"/>
              <a:gd name="p0y0" fmla="*/ 0 h 6285"/>
              <a:gd name="p0x1" fmla="*/ 17565 w 17745"/>
              <a:gd name="p0y1" fmla="*/ 0 h 6285"/>
              <a:gd name="p0x2" fmla="*/ 17664 w 17745"/>
              <a:gd name="p0y2" fmla="*/ 0 h 6285"/>
              <a:gd name="p0x3" fmla="*/ 17745 w 17745"/>
              <a:gd name="p0y3" fmla="*/ 80 h 6285"/>
              <a:gd name="p0x4" fmla="*/ 17745 w 17745"/>
              <a:gd name="p0y4" fmla="*/ 180 h 6285"/>
              <a:gd name="p0x5" fmla="*/ 17745 w 17745"/>
              <a:gd name="p0y5" fmla="*/ 6105 h 6285"/>
              <a:gd name="p0x6" fmla="*/ 17745 w 17745"/>
              <a:gd name="p0y6" fmla="*/ 6204 h 6285"/>
              <a:gd name="p0x7" fmla="*/ 17664 w 17745"/>
              <a:gd name="p0y7" fmla="*/ 6285 h 6285"/>
              <a:gd name="p0x8" fmla="*/ 17565 w 17745"/>
              <a:gd name="p0y8" fmla="*/ 6285 h 6285"/>
              <a:gd name="p0x9" fmla="*/ 180 w 17745"/>
              <a:gd name="p0y9" fmla="*/ 6285 h 6285"/>
              <a:gd name="p0x10" fmla="*/ 80 w 17745"/>
              <a:gd name="p0y10" fmla="*/ 6285 h 6285"/>
              <a:gd name="p0x11" fmla="*/ 0 w 17745"/>
              <a:gd name="p0y11" fmla="*/ 6204 h 6285"/>
              <a:gd name="p0x12" fmla="*/ 0 w 17745"/>
              <a:gd name="p0y12" fmla="*/ 6105 h 6285"/>
              <a:gd name="p0x13" fmla="*/ 0 w 17745"/>
              <a:gd name="p0y13" fmla="*/ 180 h 6285"/>
              <a:gd name="p0x14" fmla="*/ 0 w 17745"/>
              <a:gd name="p0y14" fmla="*/ 80 h 6285"/>
              <a:gd name="p0x15" fmla="*/ 80 w 17745"/>
              <a:gd name="p0y15" fmla="*/ 0 h 6285"/>
              <a:gd name="p0x16" fmla="*/ 180 w 17745"/>
              <a:gd name="p0y16" fmla="*/ 0 h 628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+mn-lt"/>
              <a:ea typeface="+mn-ea"/>
              <a:cs typeface="+mn-cs"/>
            </a:endParaRPr>
          </a:p>
        </p:txBody>
      </p:sp>
      <p:grpSp>
        <p:nvGrpSpPr>
          <p:cNvPr id="108" name="组合 107"/>
          <p:cNvGrpSpPr/>
          <p:nvPr/>
        </p:nvGrpSpPr>
        <p:grpSpPr>
          <a:xfrm>
            <a:off x="466725" y="2409825"/>
            <a:ext cx="11258550" cy="600075"/>
            <a:chOff x="735" y="3795"/>
            <a:chExt cx="17730" cy="945"/>
          </a:xfrm>
        </p:grpSpPr>
        <p:sp>
          <p:nvSpPr>
            <p:cNvPr id="14" name="任意多边形 13"/>
            <p:cNvSpPr/>
            <p:nvPr>
              <p:custDataLst>
                <p:tags r:id="rId10"/>
              </p:custDataLst>
            </p:nvPr>
          </p:nvSpPr>
          <p:spPr>
            <a:xfrm>
              <a:off x="735" y="3795"/>
              <a:ext cx="17730" cy="945"/>
            </a:xfrm>
            <a:custGeom>
              <a:avLst/>
              <a:gdLst>
                <a:gd name="sw" fmla="*/ 1 w 17730"/>
                <a:gd name="sh" fmla="*/ 1 h 945"/>
                <a:gd name="mins" fmla="min sw sh"/>
                <a:gd name="dsw" fmla="+- 0 sw mins"/>
                <a:gd name="dsh" fmla="+- 0 sh mins"/>
                <a:gd name="p0x0" fmla="*/ 0 w 17730"/>
                <a:gd name="p0y0" fmla="*/ 0 h 945"/>
                <a:gd name="p0x1" fmla="*/ 17730 w 17730"/>
                <a:gd name="p0y1" fmla="*/ 0 h 945"/>
                <a:gd name="p0x2" fmla="*/ 17730 w 17730"/>
                <a:gd name="p0y2" fmla="*/ 945 h 945"/>
                <a:gd name="p0x3" fmla="*/ 0 w 17730"/>
                <a:gd name="p0y3" fmla="*/ 945 h 945"/>
                <a:gd name="p0x4" fmla="*/ 0 w 17730"/>
                <a:gd name="p0y4" fmla="*/ 0 h 945"/>
              </a:gdLst>
              <a:ahLst/>
              <a:cxnLst/>
              <a:pathLst>
                <a:path w="17730" h="945">
                  <a:moveTo>
                    <a:pt x="180" y="0"/>
                  </a:moveTo>
                  <a:lnTo>
                    <a:pt x="17550" y="0"/>
                  </a:lnTo>
                  <a:cubicBezTo>
                    <a:pt x="17649" y="0"/>
                    <a:pt x="17730" y="81"/>
                    <a:pt x="17730" y="180"/>
                  </a:cubicBezTo>
                  <a:lnTo>
                    <a:pt x="17730" y="945"/>
                  </a:lnTo>
                  <a:lnTo>
                    <a:pt x="0" y="945"/>
                  </a:lnTo>
                  <a:lnTo>
                    <a:pt x="0" y="180"/>
                  </a:lnTo>
                  <a:cubicBezTo>
                    <a:pt x="0" y="81"/>
                    <a:pt x="81" y="0"/>
                    <a:pt x="180" y="0"/>
                  </a:cubicBezTo>
                  <a:close/>
                </a:path>
              </a:pathLst>
            </a:custGeom>
            <a:solidFill>
              <a:srgbClr val="F3F7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任意多边形 14"/>
            <p:cNvSpPr/>
            <p:nvPr>
              <p:custDataLst>
                <p:tags r:id="rId11"/>
              </p:custDataLst>
            </p:nvPr>
          </p:nvSpPr>
          <p:spPr>
            <a:xfrm>
              <a:off x="735" y="4710"/>
              <a:ext cx="17730" cy="30"/>
            </a:xfrm>
            <a:custGeom>
              <a:avLst/>
              <a:gdLst>
                <a:gd name="sw" fmla="*/ 1 w 17730"/>
                <a:gd name="sh" fmla="*/ 1 h 30"/>
                <a:gd name="mins" fmla="min sw sh"/>
                <a:gd name="dsw" fmla="+- 0 sw mins"/>
                <a:gd name="dsh" fmla="+- 0 sh mins"/>
                <a:gd name="p0x0" fmla="*/ 17730 w 17730"/>
                <a:gd name="p0y0" fmla="*/ 30 h 30"/>
                <a:gd name="p0x1" fmla="*/ 0 w 17730"/>
                <a:gd name="p0y1" fmla="*/ 30 h 30"/>
                <a:gd name="p0x2" fmla="*/ 0 w 17730"/>
                <a:gd name="p0y2" fmla="*/ 0 h 30"/>
                <a:gd name="p0x3" fmla="*/ 17730 w 17730"/>
                <a:gd name="p0y3" fmla="*/ 0 h 30"/>
                <a:gd name="p0x4" fmla="*/ 17730 w 17730"/>
                <a:gd name="p0y4" fmla="*/ 30 h 30"/>
              </a:gdLst>
              <a:ahLst/>
              <a:cxnLst/>
              <a:pathLst>
                <a:path w="17730" h="30">
                  <a:moveTo>
                    <a:pt x="17730" y="0"/>
                  </a:moveTo>
                  <a:lnTo>
                    <a:pt x="17730" y="30"/>
                  </a:lnTo>
                  <a:lnTo>
                    <a:pt x="0" y="30"/>
                  </a:lnTo>
                  <a:lnTo>
                    <a:pt x="0" y="0"/>
                  </a:lnTo>
                  <a:lnTo>
                    <a:pt x="177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7" name="任意多边形 16"/>
          <p:cNvSpPr/>
          <p:nvPr>
            <p:custDataLst>
              <p:tags r:id="rId12"/>
            </p:custDataLst>
          </p:nvPr>
        </p:nvSpPr>
        <p:spPr>
          <a:xfrm>
            <a:off x="466725" y="2409825"/>
            <a:ext cx="1619250" cy="58102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50" h="915">
                <a:moveTo>
                  <a:pt x="180" y="0"/>
                </a:moveTo>
                <a:lnTo>
                  <a:pt x="2550" y="0"/>
                </a:lnTo>
                <a:lnTo>
                  <a:pt x="2550" y="915"/>
                </a:lnTo>
                <a:lnTo>
                  <a:pt x="0" y="915"/>
                </a:lnTo>
                <a:lnTo>
                  <a:pt x="0" y="180"/>
                </a:lnTo>
                <a:cubicBezTo>
                  <a:pt x="0" y="81"/>
                  <a:pt x="81" y="0"/>
                  <a:pt x="180" y="0"/>
                </a:cubicBezTo>
                <a:close/>
              </a:path>
            </a:pathLst>
          </a:custGeom>
          <a:solidFill>
            <a:srgbClr val="F3F7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>
              <a:latin typeface="+mn-lt"/>
              <a:ea typeface="+mn-ea"/>
              <a:cs typeface="+mn-cs"/>
            </a:endParaRPr>
          </a:p>
        </p:txBody>
      </p:sp>
      <p:sp>
        <p:nvSpPr>
          <p:cNvPr id="18" name="文本框 17"/>
          <p:cNvSpPr txBox="1"/>
          <p:nvPr>
            <p:custDataLst>
              <p:tags r:id="rId13"/>
            </p:custDataLst>
          </p:nvPr>
        </p:nvSpPr>
        <p:spPr>
          <a:xfrm>
            <a:off x="657225" y="2600325"/>
            <a:ext cx="1238250" cy="2000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200" b="1">
                <a:solidFill>
                  <a:srgbClr val="5C6673"/>
                </a:solidFill>
                <a:latin typeface="+mn-lt"/>
                <a:ea typeface="+mn-ea"/>
                <a:cs typeface="+mn-cs"/>
              </a:rPr>
              <a:t>维度</a:t>
            </a:r>
            <a:endParaRPr sz="1200" b="1">
              <a:solidFill>
                <a:srgbClr val="5C6673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任意多边形 18"/>
          <p:cNvSpPr/>
          <p:nvPr>
            <p:custDataLst>
              <p:tags r:id="rId14"/>
            </p:custDataLst>
          </p:nvPr>
        </p:nvSpPr>
        <p:spPr>
          <a:xfrm>
            <a:off x="2085975" y="2409825"/>
            <a:ext cx="4819650" cy="58102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590" h="915">
                <a:moveTo>
                  <a:pt x="0" y="0"/>
                </a:moveTo>
                <a:lnTo>
                  <a:pt x="7590" y="0"/>
                </a:lnTo>
                <a:lnTo>
                  <a:pt x="7590" y="915"/>
                </a:lnTo>
                <a:lnTo>
                  <a:pt x="0" y="91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4998"/>
              <a:lumOff val="75002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>
              <a:latin typeface="+mn-lt"/>
              <a:ea typeface="+mn-ea"/>
              <a:cs typeface="+mn-cs"/>
            </a:endParaRPr>
          </a:p>
        </p:txBody>
      </p:sp>
      <p:sp>
        <p:nvSpPr>
          <p:cNvPr id="20" name="任意多边形 19"/>
          <p:cNvSpPr/>
          <p:nvPr>
            <p:custDataLst>
              <p:tags r:id="rId15"/>
            </p:custDataLst>
          </p:nvPr>
        </p:nvSpPr>
        <p:spPr>
          <a:xfrm>
            <a:off x="3576320" y="256667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210 w 420"/>
              <a:gd name="p0y0" fmla="*/ 0 h 420"/>
              <a:gd name="p0x1" fmla="*/ 325 w 420"/>
              <a:gd name="p0y1" fmla="*/ 0 h 420"/>
              <a:gd name="p0x2" fmla="*/ 420 w 420"/>
              <a:gd name="p0y2" fmla="*/ 94 h 420"/>
              <a:gd name="p0x3" fmla="*/ 420 w 420"/>
              <a:gd name="p0y3" fmla="*/ 210 h 420"/>
              <a:gd name="p0x4" fmla="*/ 420 w 420"/>
              <a:gd name="p0y4" fmla="*/ 325 h 420"/>
              <a:gd name="p0x5" fmla="*/ 325 w 420"/>
              <a:gd name="p0y5" fmla="*/ 420 h 420"/>
              <a:gd name="p0x6" fmla="*/ 210 w 420"/>
              <a:gd name="p0y6" fmla="*/ 420 h 420"/>
              <a:gd name="p0x7" fmla="*/ 94 w 420"/>
              <a:gd name="p0y7" fmla="*/ 420 h 420"/>
              <a:gd name="p0x8" fmla="*/ 0 w 420"/>
              <a:gd name="p0y8" fmla="*/ 325 h 420"/>
              <a:gd name="p0x9" fmla="*/ 0 w 420"/>
              <a:gd name="p0y9" fmla="*/ 210 h 420"/>
              <a:gd name="p0x10" fmla="*/ 0 w 420"/>
              <a:gd name="p0y10" fmla="*/ 94 h 420"/>
              <a:gd name="p0x11" fmla="*/ 94 w 420"/>
              <a:gd name="p0y11" fmla="*/ 0 h 420"/>
              <a:gd name="p0x12" fmla="*/ 210 w 420"/>
              <a:gd name="p0y12" fmla="*/ 0 h 4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+mn-lt"/>
              <a:ea typeface="+mn-ea"/>
              <a:cs typeface="+mn-cs"/>
            </a:endParaRPr>
          </a:p>
        </p:txBody>
      </p:sp>
      <p:pic>
        <p:nvPicPr>
          <p:cNvPr id="21" name="图片 20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633470" y="2623820"/>
            <a:ext cx="152400" cy="152400"/>
          </a:xfrm>
          <a:prstGeom prst="rect">
            <a:avLst/>
          </a:prstGeom>
          <a:noFill/>
        </p:spPr>
      </p:pic>
      <p:sp>
        <p:nvSpPr>
          <p:cNvPr id="23" name="文本框 22"/>
          <p:cNvSpPr txBox="1"/>
          <p:nvPr>
            <p:custDataLst>
              <p:tags r:id="rId19"/>
            </p:custDataLst>
          </p:nvPr>
        </p:nvSpPr>
        <p:spPr>
          <a:xfrm>
            <a:off x="3919385" y="2524125"/>
            <a:ext cx="2833840" cy="3524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lang="zh-CN" altLang="en-US" sz="2100" b="1">
                <a:solidFill>
                  <a:srgbClr val="46494C"/>
                </a:solidFill>
                <a:latin typeface="+mn-lt"/>
                <a:ea typeface="+mn-ea"/>
                <a:cs typeface="+mn-cs"/>
              </a:rPr>
              <a:t>星匠</a:t>
            </a:r>
            <a:r>
              <a:rPr lang="en-US" altLang="zh-CN" sz="2100" b="1">
                <a:solidFill>
                  <a:srgbClr val="46494C"/>
                </a:solidFill>
                <a:latin typeface="+mn-lt"/>
                <a:ea typeface="+mn-ea"/>
                <a:cs typeface="+mn-cs"/>
              </a:rPr>
              <a:t> AI </a:t>
            </a:r>
            <a:r>
              <a:rPr lang="zh-CN" altLang="en-US" sz="2100" b="1">
                <a:solidFill>
                  <a:srgbClr val="46494C"/>
                </a:solidFill>
                <a:latin typeface="+mn-lt"/>
                <a:ea typeface="+mn-ea"/>
                <a:cs typeface="+mn-cs"/>
              </a:rPr>
              <a:t>模式</a:t>
            </a:r>
            <a:endParaRPr lang="zh-CN" altLang="en-US" sz="2100" b="1">
              <a:solidFill>
                <a:srgbClr val="46494C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4" name="任意多边形 23"/>
          <p:cNvSpPr/>
          <p:nvPr>
            <p:custDataLst>
              <p:tags r:id="rId20"/>
            </p:custDataLst>
          </p:nvPr>
        </p:nvSpPr>
        <p:spPr>
          <a:xfrm>
            <a:off x="6905625" y="2409825"/>
            <a:ext cx="4819650" cy="58102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590" h="915">
                <a:moveTo>
                  <a:pt x="0" y="0"/>
                </a:moveTo>
                <a:lnTo>
                  <a:pt x="7410" y="0"/>
                </a:lnTo>
                <a:cubicBezTo>
                  <a:pt x="7509" y="0"/>
                  <a:pt x="7590" y="81"/>
                  <a:pt x="7590" y="180"/>
                </a:cubicBezTo>
                <a:lnTo>
                  <a:pt x="7590" y="915"/>
                </a:lnTo>
                <a:lnTo>
                  <a:pt x="0" y="915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>
              <a:latin typeface="+mn-lt"/>
              <a:ea typeface="+mn-ea"/>
              <a:cs typeface="+mn-cs"/>
            </a:endParaRPr>
          </a:p>
        </p:txBody>
      </p:sp>
      <p:sp>
        <p:nvSpPr>
          <p:cNvPr id="25" name="任意多边形 24"/>
          <p:cNvSpPr/>
          <p:nvPr>
            <p:custDataLst>
              <p:tags r:id="rId21"/>
            </p:custDataLst>
          </p:nvPr>
        </p:nvSpPr>
        <p:spPr>
          <a:xfrm>
            <a:off x="8343900" y="256667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210 w 420"/>
              <a:gd name="p0y0" fmla="*/ 0 h 420"/>
              <a:gd name="p0x1" fmla="*/ 325 w 420"/>
              <a:gd name="p0y1" fmla="*/ 0 h 420"/>
              <a:gd name="p0x2" fmla="*/ 420 w 420"/>
              <a:gd name="p0y2" fmla="*/ 94 h 420"/>
              <a:gd name="p0x3" fmla="*/ 420 w 420"/>
              <a:gd name="p0y3" fmla="*/ 210 h 420"/>
              <a:gd name="p0x4" fmla="*/ 420 w 420"/>
              <a:gd name="p0y4" fmla="*/ 325 h 420"/>
              <a:gd name="p0x5" fmla="*/ 325 w 420"/>
              <a:gd name="p0y5" fmla="*/ 420 h 420"/>
              <a:gd name="p0x6" fmla="*/ 210 w 420"/>
              <a:gd name="p0y6" fmla="*/ 420 h 420"/>
              <a:gd name="p0x7" fmla="*/ 94 w 420"/>
              <a:gd name="p0y7" fmla="*/ 420 h 420"/>
              <a:gd name="p0x8" fmla="*/ 0 w 420"/>
              <a:gd name="p0y8" fmla="*/ 325 h 420"/>
              <a:gd name="p0x9" fmla="*/ 0 w 420"/>
              <a:gd name="p0y9" fmla="*/ 210 h 420"/>
              <a:gd name="p0x10" fmla="*/ 0 w 420"/>
              <a:gd name="p0y10" fmla="*/ 94 h 420"/>
              <a:gd name="p0x11" fmla="*/ 94 w 420"/>
              <a:gd name="p0y11" fmla="*/ 0 h 420"/>
              <a:gd name="p0x12" fmla="*/ 210 w 420"/>
              <a:gd name="p0y12" fmla="*/ 0 h 4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CCD6E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8401050" y="2623820"/>
            <a:ext cx="152400" cy="152400"/>
          </a:xfrm>
          <a:prstGeom prst="rect">
            <a:avLst/>
          </a:prstGeom>
          <a:noFill/>
        </p:spPr>
      </p:pic>
      <p:sp>
        <p:nvSpPr>
          <p:cNvPr id="28" name="文本框 27"/>
          <p:cNvSpPr txBox="1"/>
          <p:nvPr>
            <p:custDataLst>
              <p:tags r:id="rId25"/>
            </p:custDataLst>
          </p:nvPr>
        </p:nvSpPr>
        <p:spPr>
          <a:xfrm>
            <a:off x="8686800" y="2524125"/>
            <a:ext cx="2886075" cy="3524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2100" b="1">
                <a:solidFill>
                  <a:srgbClr val="5C6673"/>
                </a:solidFill>
                <a:latin typeface="+mn-lt"/>
                <a:ea typeface="+mn-ea"/>
                <a:cs typeface="+mn-cs"/>
              </a:rPr>
              <a:t>其他平台模式</a:t>
            </a:r>
            <a:endParaRPr sz="2100" b="1">
              <a:solidFill>
                <a:srgbClr val="5C6673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109" name="组合 108"/>
          <p:cNvGrpSpPr/>
          <p:nvPr/>
        </p:nvGrpSpPr>
        <p:grpSpPr>
          <a:xfrm>
            <a:off x="466725" y="3009900"/>
            <a:ext cx="11258550" cy="562610"/>
            <a:chOff x="735" y="4740"/>
            <a:chExt cx="17730" cy="886"/>
          </a:xfrm>
        </p:grpSpPr>
        <p:sp>
          <p:nvSpPr>
            <p:cNvPr id="29" name="任意多边形 28"/>
            <p:cNvSpPr/>
            <p:nvPr>
              <p:custDataLst>
                <p:tags r:id="rId26"/>
              </p:custDataLst>
            </p:nvPr>
          </p:nvSpPr>
          <p:spPr>
            <a:xfrm>
              <a:off x="735" y="4740"/>
              <a:ext cx="17730" cy="887"/>
            </a:xfrm>
            <a:custGeom>
              <a:avLst/>
              <a:gdLst>
                <a:gd name="sw" fmla="*/ 1 w 17730"/>
                <a:gd name="sh" fmla="*/ 1 h 887"/>
                <a:gd name="mins" fmla="min sw sh"/>
                <a:gd name="dsw" fmla="+- 0 sw mins"/>
                <a:gd name="dsh" fmla="+- 0 sh mins"/>
                <a:gd name="p0x0" fmla="*/ 0 w 17730"/>
                <a:gd name="p0y0" fmla="*/ 0 h 887"/>
                <a:gd name="p0x1" fmla="*/ 17730 w 17730"/>
                <a:gd name="p0y1" fmla="*/ 0 h 887"/>
                <a:gd name="p0x2" fmla="*/ 17730 w 17730"/>
                <a:gd name="p0y2" fmla="*/ 887 h 887"/>
                <a:gd name="p0x3" fmla="*/ 0 w 17730"/>
                <a:gd name="p0y3" fmla="*/ 887 h 887"/>
                <a:gd name="p0x4" fmla="*/ 0 w 17730"/>
                <a:gd name="p0y4" fmla="*/ 0 h 887"/>
              </a:gdLst>
              <a:ahLst/>
              <a:cxnLst/>
              <a:pathLst>
                <a:path w="17730" h="887">
                  <a:moveTo>
                    <a:pt x="17730" y="0"/>
                  </a:moveTo>
                  <a:lnTo>
                    <a:pt x="17730" y="887"/>
                  </a:lnTo>
                  <a:lnTo>
                    <a:pt x="0" y="887"/>
                  </a:lnTo>
                  <a:lnTo>
                    <a:pt x="0" y="0"/>
                  </a:lnTo>
                  <a:lnTo>
                    <a:pt x="1773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0" name="任意多边形 29"/>
            <p:cNvSpPr/>
            <p:nvPr>
              <p:custDataLst>
                <p:tags r:id="rId27"/>
              </p:custDataLst>
            </p:nvPr>
          </p:nvSpPr>
          <p:spPr>
            <a:xfrm>
              <a:off x="735" y="4740"/>
              <a:ext cx="17730" cy="15"/>
            </a:xfrm>
            <a:custGeom>
              <a:avLst/>
              <a:gdLst>
                <a:gd name="sw" fmla="*/ 1 w 17730"/>
                <a:gd name="sh" fmla="*/ 1 h 15"/>
                <a:gd name="mins" fmla="min sw sh"/>
                <a:gd name="dsw" fmla="+- 0 sw mins"/>
                <a:gd name="dsh" fmla="+- 0 sh mins"/>
                <a:gd name="p0x0" fmla="*/ 0 w 17730"/>
                <a:gd name="p0y0" fmla="*/ 0 h 15"/>
                <a:gd name="p0x1" fmla="*/ 17730 w 17730"/>
                <a:gd name="p0y1" fmla="*/ 0 h 15"/>
                <a:gd name="p0x2" fmla="*/ 17730 w 17730"/>
                <a:gd name="p0y2" fmla="*/ 15 h 15"/>
                <a:gd name="p0x3" fmla="*/ 0 w 17730"/>
                <a:gd name="p0y3" fmla="*/ 15 h 15"/>
                <a:gd name="p0x4" fmla="*/ 0 w 17730"/>
                <a:gd name="p0y4" fmla="*/ 0 h 15"/>
              </a:gdLst>
              <a:ahLst/>
              <a:cxnLst/>
              <a:pathLst>
                <a:path w="17730" h="15">
                  <a:moveTo>
                    <a:pt x="17730" y="0"/>
                  </a:moveTo>
                  <a:lnTo>
                    <a:pt x="17730" y="15"/>
                  </a:lnTo>
                  <a:lnTo>
                    <a:pt x="0" y="15"/>
                  </a:lnTo>
                  <a:lnTo>
                    <a:pt x="0" y="0"/>
                  </a:lnTo>
                  <a:lnTo>
                    <a:pt x="17730" y="0"/>
                  </a:lnTo>
                  <a:close/>
                </a:path>
              </a:pathLst>
            </a:custGeom>
            <a:solidFill>
              <a:srgbClr val="D7E1EE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2" name="任意多边形 31"/>
          <p:cNvSpPr/>
          <p:nvPr>
            <p:custDataLst>
              <p:tags r:id="rId28"/>
            </p:custDataLst>
          </p:nvPr>
        </p:nvSpPr>
        <p:spPr>
          <a:xfrm>
            <a:off x="466725" y="3019425"/>
            <a:ext cx="1619250" cy="55372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50" h="872">
                <a:moveTo>
                  <a:pt x="2550" y="0"/>
                </a:moveTo>
                <a:lnTo>
                  <a:pt x="2550" y="872"/>
                </a:lnTo>
                <a:lnTo>
                  <a:pt x="0" y="872"/>
                </a:lnTo>
                <a:lnTo>
                  <a:pt x="0" y="0"/>
                </a:lnTo>
                <a:lnTo>
                  <a:pt x="2550" y="0"/>
                </a:lnTo>
                <a:close/>
              </a:path>
            </a:pathLst>
          </a:custGeom>
          <a:solidFill>
            <a:srgbClr val="F3F7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>
              <a:latin typeface="+mn-lt"/>
              <a:ea typeface="+mn-ea"/>
              <a:cs typeface="+mn-cs"/>
            </a:endParaRPr>
          </a:p>
        </p:txBody>
      </p:sp>
      <p:sp>
        <p:nvSpPr>
          <p:cNvPr id="34" name="文本框 33"/>
          <p:cNvSpPr txBox="1"/>
          <p:nvPr>
            <p:custDataLst>
              <p:tags r:id="rId29"/>
            </p:custDataLst>
          </p:nvPr>
        </p:nvSpPr>
        <p:spPr>
          <a:xfrm>
            <a:off x="657225" y="3170187"/>
            <a:ext cx="952500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rgbClr val="1F272F"/>
                </a:solidFill>
                <a:latin typeface="+mn-lt"/>
                <a:ea typeface="+mn-ea"/>
                <a:cs typeface="+mn-cs"/>
              </a:rPr>
              <a:t>合作主体</a:t>
            </a:r>
            <a:endParaRPr sz="1500" b="1">
              <a:solidFill>
                <a:srgbClr val="1F272F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110" name="组合 109"/>
          <p:cNvGrpSpPr/>
          <p:nvPr/>
        </p:nvGrpSpPr>
        <p:grpSpPr>
          <a:xfrm>
            <a:off x="2085975" y="3019425"/>
            <a:ext cx="4819650" cy="553720"/>
            <a:chOff x="3285" y="4755"/>
            <a:chExt cx="7590" cy="872"/>
          </a:xfrm>
        </p:grpSpPr>
        <p:sp>
          <p:nvSpPr>
            <p:cNvPr id="35" name="任意多边形 34"/>
            <p:cNvSpPr/>
            <p:nvPr>
              <p:custDataLst>
                <p:tags r:id="rId30"/>
              </p:custDataLst>
            </p:nvPr>
          </p:nvSpPr>
          <p:spPr>
            <a:xfrm>
              <a:off x="3285" y="4755"/>
              <a:ext cx="7590" cy="872"/>
            </a:xfrm>
            <a:custGeom>
              <a:avLst/>
              <a:gdLst>
                <a:gd name="sw" fmla="*/ 1 w 7590"/>
                <a:gd name="sh" fmla="*/ 1 h 872"/>
                <a:gd name="mins" fmla="min sw sh"/>
                <a:gd name="dsw" fmla="+- 0 sw mins"/>
                <a:gd name="dsh" fmla="+- 0 sh mins"/>
                <a:gd name="p0x0" fmla="*/ 0 w 7590"/>
                <a:gd name="p0y0" fmla="*/ 0 h 872"/>
                <a:gd name="p0x1" fmla="*/ 7590 w 7590"/>
                <a:gd name="p0y1" fmla="*/ 0 h 872"/>
                <a:gd name="p0x2" fmla="*/ 7590 w 7590"/>
                <a:gd name="p0y2" fmla="*/ 872 h 872"/>
                <a:gd name="p0x3" fmla="*/ 0 w 7590"/>
                <a:gd name="p0y3" fmla="*/ 872 h 872"/>
                <a:gd name="p0x4" fmla="*/ 0 w 7590"/>
                <a:gd name="p0y4" fmla="*/ 0 h 872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chemeClr val="accent1">
                <a:lumMod val="24998"/>
                <a:lumOff val="75002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6" name="任意多边形 35"/>
            <p:cNvSpPr/>
            <p:nvPr>
              <p:custDataLst>
                <p:tags r:id="rId31"/>
              </p:custDataLst>
            </p:nvPr>
          </p:nvSpPr>
          <p:spPr>
            <a:xfrm>
              <a:off x="10860" y="4755"/>
              <a:ext cx="15" cy="872"/>
            </a:xfrm>
            <a:custGeom>
              <a:avLst/>
              <a:gdLst>
                <a:gd name="sw" fmla="*/ 1 w 15"/>
                <a:gd name="sh" fmla="*/ 1 h 872"/>
                <a:gd name="mins" fmla="min sw sh"/>
                <a:gd name="dsw" fmla="+- 0 sw mins"/>
                <a:gd name="dsh" fmla="+- 0 sh mins"/>
                <a:gd name="p0x0" fmla="*/ 15 w 15"/>
                <a:gd name="p0y0" fmla="*/ 0 h 872"/>
                <a:gd name="p0x1" fmla="*/ 15 w 15"/>
                <a:gd name="p0y1" fmla="*/ 872 h 872"/>
                <a:gd name="p0x2" fmla="*/ 0 w 15"/>
                <a:gd name="p0y2" fmla="*/ 872 h 872"/>
                <a:gd name="p0x3" fmla="*/ 0 w 15"/>
                <a:gd name="p0y3" fmla="*/ 0 h 872"/>
                <a:gd name="p0x4" fmla="*/ 15 w 15"/>
                <a:gd name="p0y4" fmla="*/ 0 h 872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D7E1EE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7" name="任意多边形 36"/>
            <p:cNvSpPr/>
            <p:nvPr>
              <p:custDataLst>
                <p:tags r:id="rId32"/>
              </p:custDataLst>
            </p:nvPr>
          </p:nvSpPr>
          <p:spPr>
            <a:xfrm>
              <a:off x="3285" y="4755"/>
              <a:ext cx="15" cy="872"/>
            </a:xfrm>
            <a:custGeom>
              <a:avLst/>
              <a:gdLst>
                <a:gd name="sw" fmla="*/ 1 w 15"/>
                <a:gd name="sh" fmla="*/ 1 h 872"/>
                <a:gd name="mins" fmla="min sw sh"/>
                <a:gd name="dsw" fmla="+- 0 sw mins"/>
                <a:gd name="dsh" fmla="+- 0 sh mins"/>
                <a:gd name="p0x0" fmla="*/ 0 w 15"/>
                <a:gd name="p0y0" fmla="*/ 872 h 872"/>
                <a:gd name="p0x1" fmla="*/ 0 w 15"/>
                <a:gd name="p0y1" fmla="*/ 0 h 872"/>
                <a:gd name="p0x2" fmla="*/ 15 w 15"/>
                <a:gd name="p0y2" fmla="*/ 0 h 872"/>
                <a:gd name="p0x3" fmla="*/ 15 w 15"/>
                <a:gd name="p0y3" fmla="*/ 872 h 872"/>
                <a:gd name="p0x4" fmla="*/ 0 w 15"/>
                <a:gd name="p0y4" fmla="*/ 872 h 872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D7E1EE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9" name="文本框 38"/>
          <p:cNvSpPr txBox="1"/>
          <p:nvPr>
            <p:custDataLst>
              <p:tags r:id="rId33"/>
            </p:custDataLst>
          </p:nvPr>
        </p:nvSpPr>
        <p:spPr>
          <a:xfrm>
            <a:off x="2324100" y="3163043"/>
            <a:ext cx="4343400" cy="26193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104000"/>
              </a:lnSpc>
            </a:pPr>
            <a:r>
              <a:rPr sz="1500">
                <a:solidFill>
                  <a:srgbClr val="1F272F"/>
                </a:solidFill>
                <a:latin typeface="+mn-lt"/>
                <a:ea typeface="+mn-ea"/>
                <a:cs typeface="+mn-cs"/>
              </a:rPr>
              <a:t>企业对企业，签正式合同</a:t>
            </a:r>
            <a:endParaRPr sz="1500">
              <a:solidFill>
                <a:srgbClr val="1F272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0" name="任意多边形 39"/>
          <p:cNvSpPr/>
          <p:nvPr>
            <p:custDataLst>
              <p:tags r:id="rId34"/>
            </p:custDataLst>
          </p:nvPr>
        </p:nvSpPr>
        <p:spPr>
          <a:xfrm>
            <a:off x="6905625" y="3019425"/>
            <a:ext cx="4819650" cy="55372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590" h="872">
                <a:moveTo>
                  <a:pt x="7590" y="0"/>
                </a:moveTo>
                <a:lnTo>
                  <a:pt x="7590" y="872"/>
                </a:lnTo>
                <a:lnTo>
                  <a:pt x="0" y="872"/>
                </a:lnTo>
                <a:lnTo>
                  <a:pt x="0" y="0"/>
                </a:lnTo>
                <a:lnTo>
                  <a:pt x="759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>
              <a:latin typeface="+mn-lt"/>
              <a:ea typeface="+mn-ea"/>
              <a:cs typeface="+mn-cs"/>
            </a:endParaRPr>
          </a:p>
        </p:txBody>
      </p:sp>
      <p:sp>
        <p:nvSpPr>
          <p:cNvPr id="41" name="文本框 40"/>
          <p:cNvSpPr txBox="1"/>
          <p:nvPr>
            <p:custDataLst>
              <p:tags r:id="rId35"/>
            </p:custDataLst>
          </p:nvPr>
        </p:nvSpPr>
        <p:spPr>
          <a:xfrm>
            <a:off x="7134225" y="3163043"/>
            <a:ext cx="4362450" cy="26193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104000"/>
              </a:lnSpc>
            </a:pPr>
            <a:r>
              <a:rPr sz="1500">
                <a:solidFill>
                  <a:srgbClr val="A5AEBA"/>
                </a:solidFill>
                <a:latin typeface="+mn-lt"/>
                <a:ea typeface="+mn-ea"/>
                <a:cs typeface="+mn-cs"/>
              </a:rPr>
              <a:t>个人分销，容易出问题</a:t>
            </a:r>
            <a:endParaRPr sz="1500">
              <a:solidFill>
                <a:srgbClr val="A5AEBA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111" name="组合 110"/>
          <p:cNvGrpSpPr/>
          <p:nvPr/>
        </p:nvGrpSpPr>
        <p:grpSpPr>
          <a:xfrm>
            <a:off x="466725" y="3573145"/>
            <a:ext cx="11258550" cy="562610"/>
            <a:chOff x="735" y="5627"/>
            <a:chExt cx="17730" cy="886"/>
          </a:xfrm>
        </p:grpSpPr>
        <p:sp>
          <p:nvSpPr>
            <p:cNvPr id="42" name="任意多边形 41"/>
            <p:cNvSpPr/>
            <p:nvPr>
              <p:custDataLst>
                <p:tags r:id="rId36"/>
              </p:custDataLst>
            </p:nvPr>
          </p:nvSpPr>
          <p:spPr>
            <a:xfrm>
              <a:off x="735" y="5627"/>
              <a:ext cx="17730" cy="887"/>
            </a:xfrm>
            <a:custGeom>
              <a:avLst/>
              <a:gdLst>
                <a:gd name="sw" fmla="*/ 1 w 17730"/>
                <a:gd name="sh" fmla="*/ 1 h 887"/>
                <a:gd name="mins" fmla="min sw sh"/>
                <a:gd name="dsw" fmla="+- 0 sw mins"/>
                <a:gd name="dsh" fmla="+- 0 sh mins"/>
                <a:gd name="p0x0" fmla="*/ 0 w 17730"/>
                <a:gd name="p0y0" fmla="*/ 0 h 887"/>
                <a:gd name="p0x1" fmla="*/ 17730 w 17730"/>
                <a:gd name="p0y1" fmla="*/ 0 h 887"/>
                <a:gd name="p0x2" fmla="*/ 17730 w 17730"/>
                <a:gd name="p0y2" fmla="*/ 887 h 887"/>
                <a:gd name="p0x3" fmla="*/ 0 w 17730"/>
                <a:gd name="p0y3" fmla="*/ 887 h 887"/>
                <a:gd name="p0x4" fmla="*/ 0 w 17730"/>
                <a:gd name="p0y4" fmla="*/ 0 h 887"/>
              </a:gdLst>
              <a:ahLst/>
              <a:cxnLst/>
              <a:pathLst>
                <a:path w="17730" h="887">
                  <a:moveTo>
                    <a:pt x="17730" y="0"/>
                  </a:moveTo>
                  <a:lnTo>
                    <a:pt x="17730" y="887"/>
                  </a:lnTo>
                  <a:lnTo>
                    <a:pt x="0" y="887"/>
                  </a:lnTo>
                  <a:lnTo>
                    <a:pt x="0" y="0"/>
                  </a:lnTo>
                  <a:lnTo>
                    <a:pt x="1773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3" name="任意多边形 42"/>
            <p:cNvSpPr/>
            <p:nvPr>
              <p:custDataLst>
                <p:tags r:id="rId37"/>
              </p:custDataLst>
            </p:nvPr>
          </p:nvSpPr>
          <p:spPr>
            <a:xfrm>
              <a:off x="735" y="5627"/>
              <a:ext cx="17730" cy="15"/>
            </a:xfrm>
            <a:custGeom>
              <a:avLst/>
              <a:gdLst>
                <a:gd name="sw" fmla="*/ 1 w 17730"/>
                <a:gd name="sh" fmla="*/ 1 h 15"/>
                <a:gd name="mins" fmla="min sw sh"/>
                <a:gd name="dsw" fmla="+- 0 sw mins"/>
                <a:gd name="dsh" fmla="+- 0 sh mins"/>
                <a:gd name="p0x0" fmla="*/ 0 w 17730"/>
                <a:gd name="p0y0" fmla="*/ 0 h 15"/>
                <a:gd name="p0x1" fmla="*/ 17730 w 17730"/>
                <a:gd name="p0y1" fmla="*/ 0 h 15"/>
                <a:gd name="p0x2" fmla="*/ 17730 w 17730"/>
                <a:gd name="p0y2" fmla="*/ 15 h 15"/>
                <a:gd name="p0x3" fmla="*/ 0 w 17730"/>
                <a:gd name="p0y3" fmla="*/ 15 h 15"/>
                <a:gd name="p0x4" fmla="*/ 0 w 17730"/>
                <a:gd name="p0y4" fmla="*/ 0 h 15"/>
              </a:gdLst>
              <a:ahLst/>
              <a:cxnLst/>
              <a:pathLst>
                <a:path w="17730" h="15">
                  <a:moveTo>
                    <a:pt x="17730" y="0"/>
                  </a:moveTo>
                  <a:lnTo>
                    <a:pt x="17730" y="15"/>
                  </a:lnTo>
                  <a:lnTo>
                    <a:pt x="0" y="15"/>
                  </a:lnTo>
                  <a:lnTo>
                    <a:pt x="0" y="0"/>
                  </a:lnTo>
                  <a:lnTo>
                    <a:pt x="17730" y="0"/>
                  </a:lnTo>
                  <a:close/>
                </a:path>
              </a:pathLst>
            </a:custGeom>
            <a:solidFill>
              <a:srgbClr val="D7E1EE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45" name="任意多边形 44"/>
          <p:cNvSpPr/>
          <p:nvPr>
            <p:custDataLst>
              <p:tags r:id="rId38"/>
            </p:custDataLst>
          </p:nvPr>
        </p:nvSpPr>
        <p:spPr>
          <a:xfrm>
            <a:off x="466725" y="3582670"/>
            <a:ext cx="1619250" cy="55372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50" h="872">
                <a:moveTo>
                  <a:pt x="2550" y="0"/>
                </a:moveTo>
                <a:lnTo>
                  <a:pt x="2550" y="872"/>
                </a:lnTo>
                <a:lnTo>
                  <a:pt x="0" y="872"/>
                </a:lnTo>
                <a:lnTo>
                  <a:pt x="0" y="0"/>
                </a:lnTo>
                <a:lnTo>
                  <a:pt x="2550" y="0"/>
                </a:lnTo>
                <a:close/>
              </a:path>
            </a:pathLst>
          </a:custGeom>
          <a:solidFill>
            <a:srgbClr val="F3F7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>
              <a:latin typeface="+mn-lt"/>
              <a:ea typeface="+mn-ea"/>
              <a:cs typeface="+mn-cs"/>
            </a:endParaRPr>
          </a:p>
        </p:txBody>
      </p:sp>
      <p:sp>
        <p:nvSpPr>
          <p:cNvPr id="47" name="文本框 46"/>
          <p:cNvSpPr txBox="1"/>
          <p:nvPr>
            <p:custDataLst>
              <p:tags r:id="rId39"/>
            </p:custDataLst>
          </p:nvPr>
        </p:nvSpPr>
        <p:spPr>
          <a:xfrm>
            <a:off x="657225" y="3733724"/>
            <a:ext cx="762000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rgbClr val="1F272F"/>
                </a:solidFill>
                <a:latin typeface="+mn-lt"/>
                <a:ea typeface="+mn-ea"/>
                <a:cs typeface="+mn-cs"/>
              </a:rPr>
              <a:t>资金流</a:t>
            </a:r>
            <a:endParaRPr sz="1500" b="1">
              <a:solidFill>
                <a:srgbClr val="1F272F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112" name="组合 111"/>
          <p:cNvGrpSpPr/>
          <p:nvPr/>
        </p:nvGrpSpPr>
        <p:grpSpPr>
          <a:xfrm>
            <a:off x="2085975" y="3582670"/>
            <a:ext cx="4819650" cy="553720"/>
            <a:chOff x="3285" y="5642"/>
            <a:chExt cx="7590" cy="872"/>
          </a:xfrm>
        </p:grpSpPr>
        <p:sp>
          <p:nvSpPr>
            <p:cNvPr id="48" name="任意多边形 47"/>
            <p:cNvSpPr/>
            <p:nvPr>
              <p:custDataLst>
                <p:tags r:id="rId40"/>
              </p:custDataLst>
            </p:nvPr>
          </p:nvSpPr>
          <p:spPr>
            <a:xfrm>
              <a:off x="3285" y="5642"/>
              <a:ext cx="7590" cy="872"/>
            </a:xfrm>
            <a:custGeom>
              <a:avLst/>
              <a:gdLst>
                <a:gd name="sw" fmla="*/ 1 w 7590"/>
                <a:gd name="sh" fmla="*/ 1 h 872"/>
                <a:gd name="mins" fmla="min sw sh"/>
                <a:gd name="dsw" fmla="+- 0 sw mins"/>
                <a:gd name="dsh" fmla="+- 0 sh mins"/>
                <a:gd name="p0x0" fmla="*/ 0 w 7590"/>
                <a:gd name="p0y0" fmla="*/ 0 h 872"/>
                <a:gd name="p0x1" fmla="*/ 7590 w 7590"/>
                <a:gd name="p0y1" fmla="*/ 0 h 872"/>
                <a:gd name="p0x2" fmla="*/ 7590 w 7590"/>
                <a:gd name="p0y2" fmla="*/ 872 h 872"/>
                <a:gd name="p0x3" fmla="*/ 0 w 7590"/>
                <a:gd name="p0y3" fmla="*/ 872 h 872"/>
                <a:gd name="p0x4" fmla="*/ 0 w 7590"/>
                <a:gd name="p0y4" fmla="*/ 0 h 872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chemeClr val="bg2">
                <a:lumMod val="59994"/>
                <a:lumOff val="40006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9" name="任意多边形 48"/>
            <p:cNvSpPr/>
            <p:nvPr>
              <p:custDataLst>
                <p:tags r:id="rId41"/>
              </p:custDataLst>
            </p:nvPr>
          </p:nvSpPr>
          <p:spPr>
            <a:xfrm>
              <a:off x="10860" y="5642"/>
              <a:ext cx="15" cy="872"/>
            </a:xfrm>
            <a:custGeom>
              <a:avLst/>
              <a:gdLst>
                <a:gd name="sw" fmla="*/ 1 w 15"/>
                <a:gd name="sh" fmla="*/ 1 h 872"/>
                <a:gd name="mins" fmla="min sw sh"/>
                <a:gd name="dsw" fmla="+- 0 sw mins"/>
                <a:gd name="dsh" fmla="+- 0 sh mins"/>
                <a:gd name="p0x0" fmla="*/ 15 w 15"/>
                <a:gd name="p0y0" fmla="*/ 0 h 872"/>
                <a:gd name="p0x1" fmla="*/ 15 w 15"/>
                <a:gd name="p0y1" fmla="*/ 872 h 872"/>
                <a:gd name="p0x2" fmla="*/ 0 w 15"/>
                <a:gd name="p0y2" fmla="*/ 872 h 872"/>
                <a:gd name="p0x3" fmla="*/ 0 w 15"/>
                <a:gd name="p0y3" fmla="*/ 0 h 872"/>
                <a:gd name="p0x4" fmla="*/ 15 w 15"/>
                <a:gd name="p0y4" fmla="*/ 0 h 872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D7E1EE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" name="任意多边形 49"/>
            <p:cNvSpPr/>
            <p:nvPr>
              <p:custDataLst>
                <p:tags r:id="rId42"/>
              </p:custDataLst>
            </p:nvPr>
          </p:nvSpPr>
          <p:spPr>
            <a:xfrm>
              <a:off x="3285" y="5642"/>
              <a:ext cx="15" cy="872"/>
            </a:xfrm>
            <a:custGeom>
              <a:avLst/>
              <a:gdLst>
                <a:gd name="sw" fmla="*/ 1 w 15"/>
                <a:gd name="sh" fmla="*/ 1 h 872"/>
                <a:gd name="mins" fmla="min sw sh"/>
                <a:gd name="dsw" fmla="+- 0 sw mins"/>
                <a:gd name="dsh" fmla="+- 0 sh mins"/>
                <a:gd name="p0x0" fmla="*/ 0 w 15"/>
                <a:gd name="p0y0" fmla="*/ 872 h 872"/>
                <a:gd name="p0x1" fmla="*/ 0 w 15"/>
                <a:gd name="p0y1" fmla="*/ 0 h 872"/>
                <a:gd name="p0x2" fmla="*/ 15 w 15"/>
                <a:gd name="p0y2" fmla="*/ 0 h 872"/>
                <a:gd name="p0x3" fmla="*/ 15 w 15"/>
                <a:gd name="p0y3" fmla="*/ 872 h 872"/>
                <a:gd name="p0x4" fmla="*/ 0 w 15"/>
                <a:gd name="p0y4" fmla="*/ 872 h 872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D7E1EE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2" name="文本框 51"/>
          <p:cNvSpPr txBox="1"/>
          <p:nvPr>
            <p:custDataLst>
              <p:tags r:id="rId43"/>
            </p:custDataLst>
          </p:nvPr>
        </p:nvSpPr>
        <p:spPr>
          <a:xfrm>
            <a:off x="2324100" y="3726580"/>
            <a:ext cx="4343400" cy="26193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104000"/>
              </a:lnSpc>
            </a:pPr>
            <a:r>
              <a:rPr sz="1500">
                <a:solidFill>
                  <a:srgbClr val="1F272F"/>
                </a:solidFill>
                <a:latin typeface="+mn-lt"/>
                <a:ea typeface="+mn-ea"/>
                <a:cs typeface="+mn-cs"/>
              </a:rPr>
              <a:t>平台只收城市合伙人公对公，其余自行交易</a:t>
            </a:r>
            <a:endParaRPr sz="1500">
              <a:solidFill>
                <a:srgbClr val="1F272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3" name="任意多边形 52"/>
          <p:cNvSpPr/>
          <p:nvPr>
            <p:custDataLst>
              <p:tags r:id="rId44"/>
            </p:custDataLst>
          </p:nvPr>
        </p:nvSpPr>
        <p:spPr>
          <a:xfrm>
            <a:off x="6905625" y="3582670"/>
            <a:ext cx="4819650" cy="55372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590" h="872">
                <a:moveTo>
                  <a:pt x="7590" y="0"/>
                </a:moveTo>
                <a:lnTo>
                  <a:pt x="7590" y="872"/>
                </a:lnTo>
                <a:lnTo>
                  <a:pt x="0" y="872"/>
                </a:lnTo>
                <a:lnTo>
                  <a:pt x="0" y="0"/>
                </a:lnTo>
                <a:lnTo>
                  <a:pt x="759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>
              <a:latin typeface="+mn-lt"/>
              <a:ea typeface="+mn-ea"/>
              <a:cs typeface="+mn-cs"/>
            </a:endParaRPr>
          </a:p>
        </p:txBody>
      </p:sp>
      <p:sp>
        <p:nvSpPr>
          <p:cNvPr id="54" name="文本框 53"/>
          <p:cNvSpPr txBox="1"/>
          <p:nvPr>
            <p:custDataLst>
              <p:tags r:id="rId45"/>
            </p:custDataLst>
          </p:nvPr>
        </p:nvSpPr>
        <p:spPr>
          <a:xfrm>
            <a:off x="7134225" y="3726580"/>
            <a:ext cx="4362450" cy="26193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104000"/>
              </a:lnSpc>
            </a:pPr>
            <a:r>
              <a:rPr lang="zh-CN" altLang="en-US" sz="1500">
                <a:solidFill>
                  <a:srgbClr val="A5AEBA"/>
                </a:solidFill>
                <a:latin typeface="+mn-lt"/>
                <a:ea typeface="+mn-ea"/>
                <a:cs typeface="+mn-cs"/>
              </a:rPr>
              <a:t>平台收</a:t>
            </a:r>
            <a:r>
              <a:rPr lang="en-US" altLang="zh-CN" sz="1500">
                <a:solidFill>
                  <a:srgbClr val="A5AEBA"/>
                </a:solidFill>
                <a:latin typeface="+mn-lt"/>
                <a:ea typeface="+mn-ea"/>
                <a:cs typeface="+mn-cs"/>
              </a:rPr>
              <a:t>C</a:t>
            </a:r>
            <a:r>
              <a:rPr lang="zh-CN" altLang="en-US" sz="1500">
                <a:solidFill>
                  <a:srgbClr val="A5AEBA"/>
                </a:solidFill>
                <a:latin typeface="+mn-lt"/>
                <a:ea typeface="+mn-ea"/>
                <a:cs typeface="+mn-cs"/>
              </a:rPr>
              <a:t>端钱，资金风险大</a:t>
            </a:r>
            <a:endParaRPr lang="zh-CN" altLang="en-US" sz="1500">
              <a:solidFill>
                <a:srgbClr val="A5AEBA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113" name="组合 112"/>
          <p:cNvGrpSpPr/>
          <p:nvPr/>
        </p:nvGrpSpPr>
        <p:grpSpPr>
          <a:xfrm>
            <a:off x="466725" y="4136390"/>
            <a:ext cx="11258550" cy="563880"/>
            <a:chOff x="735" y="6514"/>
            <a:chExt cx="17730" cy="888"/>
          </a:xfrm>
        </p:grpSpPr>
        <p:sp>
          <p:nvSpPr>
            <p:cNvPr id="55" name="任意多边形 54"/>
            <p:cNvSpPr/>
            <p:nvPr>
              <p:custDataLst>
                <p:tags r:id="rId46"/>
              </p:custDataLst>
            </p:nvPr>
          </p:nvSpPr>
          <p:spPr>
            <a:xfrm>
              <a:off x="735" y="6514"/>
              <a:ext cx="17730" cy="888"/>
            </a:xfrm>
            <a:custGeom>
              <a:avLst/>
              <a:gdLst>
                <a:gd name="sw" fmla="*/ 1 w 17730"/>
                <a:gd name="sh" fmla="*/ 1 h 887"/>
                <a:gd name="mins" fmla="min sw sh"/>
                <a:gd name="dsw" fmla="+- 0 sw mins"/>
                <a:gd name="dsh" fmla="+- 0 sh mins"/>
                <a:gd name="p0x0" fmla="*/ 0 w 17730"/>
                <a:gd name="p0y0" fmla="*/ 0 h 887"/>
                <a:gd name="p0x1" fmla="*/ 17730 w 17730"/>
                <a:gd name="p0y1" fmla="*/ 0 h 887"/>
                <a:gd name="p0x2" fmla="*/ 17730 w 17730"/>
                <a:gd name="p0y2" fmla="*/ 887 h 887"/>
                <a:gd name="p0x3" fmla="*/ 0 w 17730"/>
                <a:gd name="p0y3" fmla="*/ 887 h 887"/>
                <a:gd name="p0x4" fmla="*/ 0 w 17730"/>
                <a:gd name="p0y4" fmla="*/ 0 h 887"/>
              </a:gdLst>
              <a:ahLst/>
              <a:cxnLst/>
              <a:pathLst>
                <a:path w="17730" h="888">
                  <a:moveTo>
                    <a:pt x="17730" y="0"/>
                  </a:moveTo>
                  <a:lnTo>
                    <a:pt x="17730" y="888"/>
                  </a:lnTo>
                  <a:lnTo>
                    <a:pt x="0" y="888"/>
                  </a:lnTo>
                  <a:lnTo>
                    <a:pt x="0" y="0"/>
                  </a:lnTo>
                  <a:lnTo>
                    <a:pt x="1773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6" name="任意多边形 55"/>
            <p:cNvSpPr/>
            <p:nvPr>
              <p:custDataLst>
                <p:tags r:id="rId47"/>
              </p:custDataLst>
            </p:nvPr>
          </p:nvSpPr>
          <p:spPr>
            <a:xfrm>
              <a:off x="735" y="6514"/>
              <a:ext cx="17730" cy="15"/>
            </a:xfrm>
            <a:custGeom>
              <a:avLst/>
              <a:gdLst>
                <a:gd name="sw" fmla="*/ 1 w 17730"/>
                <a:gd name="sh" fmla="*/ 1 h 15"/>
                <a:gd name="mins" fmla="min sw sh"/>
                <a:gd name="dsw" fmla="+- 0 sw mins"/>
                <a:gd name="dsh" fmla="+- 0 sh mins"/>
                <a:gd name="p0x0" fmla="*/ 0 w 17730"/>
                <a:gd name="p0y0" fmla="*/ 0 h 15"/>
                <a:gd name="p0x1" fmla="*/ 17730 w 17730"/>
                <a:gd name="p0y1" fmla="*/ 0 h 15"/>
                <a:gd name="p0x2" fmla="*/ 17730 w 17730"/>
                <a:gd name="p0y2" fmla="*/ 15 h 15"/>
                <a:gd name="p0x3" fmla="*/ 0 w 17730"/>
                <a:gd name="p0y3" fmla="*/ 15 h 15"/>
                <a:gd name="p0x4" fmla="*/ 0 w 17730"/>
                <a:gd name="p0y4" fmla="*/ 0 h 15"/>
              </a:gdLst>
              <a:ahLst/>
              <a:cxnLst/>
              <a:pathLst>
                <a:path w="17730" h="15">
                  <a:moveTo>
                    <a:pt x="17730" y="0"/>
                  </a:moveTo>
                  <a:lnTo>
                    <a:pt x="17730" y="15"/>
                  </a:lnTo>
                  <a:lnTo>
                    <a:pt x="0" y="15"/>
                  </a:lnTo>
                  <a:lnTo>
                    <a:pt x="0" y="0"/>
                  </a:lnTo>
                  <a:lnTo>
                    <a:pt x="17730" y="0"/>
                  </a:lnTo>
                  <a:close/>
                </a:path>
              </a:pathLst>
            </a:custGeom>
            <a:solidFill>
              <a:srgbClr val="D7E1EE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8" name="任意多边形 57"/>
          <p:cNvSpPr/>
          <p:nvPr>
            <p:custDataLst>
              <p:tags r:id="rId48"/>
            </p:custDataLst>
          </p:nvPr>
        </p:nvSpPr>
        <p:spPr>
          <a:xfrm>
            <a:off x="466725" y="4145915"/>
            <a:ext cx="1619250" cy="55435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50" h="873">
                <a:moveTo>
                  <a:pt x="2550" y="0"/>
                </a:moveTo>
                <a:lnTo>
                  <a:pt x="2550" y="873"/>
                </a:lnTo>
                <a:lnTo>
                  <a:pt x="0" y="873"/>
                </a:lnTo>
                <a:lnTo>
                  <a:pt x="0" y="0"/>
                </a:lnTo>
                <a:lnTo>
                  <a:pt x="2550" y="0"/>
                </a:lnTo>
                <a:close/>
              </a:path>
            </a:pathLst>
          </a:custGeom>
          <a:solidFill>
            <a:srgbClr val="F3F7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>
              <a:latin typeface="+mn-lt"/>
              <a:ea typeface="+mn-ea"/>
              <a:cs typeface="+mn-cs"/>
            </a:endParaRPr>
          </a:p>
        </p:txBody>
      </p:sp>
      <p:sp>
        <p:nvSpPr>
          <p:cNvPr id="60" name="文本框 59"/>
          <p:cNvSpPr txBox="1"/>
          <p:nvPr>
            <p:custDataLst>
              <p:tags r:id="rId49"/>
            </p:custDataLst>
          </p:nvPr>
        </p:nvSpPr>
        <p:spPr>
          <a:xfrm>
            <a:off x="657225" y="4297261"/>
            <a:ext cx="952500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rgbClr val="1F272F"/>
                </a:solidFill>
                <a:latin typeface="+mn-lt"/>
                <a:ea typeface="+mn-ea"/>
                <a:cs typeface="+mn-cs"/>
              </a:rPr>
              <a:t>收益来源</a:t>
            </a:r>
            <a:endParaRPr sz="1500" b="1">
              <a:solidFill>
                <a:srgbClr val="1F272F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114" name="组合 113"/>
          <p:cNvGrpSpPr/>
          <p:nvPr/>
        </p:nvGrpSpPr>
        <p:grpSpPr>
          <a:xfrm>
            <a:off x="2085975" y="4145915"/>
            <a:ext cx="4819650" cy="553720"/>
            <a:chOff x="3285" y="6529"/>
            <a:chExt cx="7590" cy="872"/>
          </a:xfrm>
        </p:grpSpPr>
        <p:sp>
          <p:nvSpPr>
            <p:cNvPr id="61" name="任意多边形 60"/>
            <p:cNvSpPr/>
            <p:nvPr>
              <p:custDataLst>
                <p:tags r:id="rId50"/>
              </p:custDataLst>
            </p:nvPr>
          </p:nvSpPr>
          <p:spPr>
            <a:xfrm>
              <a:off x="3285" y="6529"/>
              <a:ext cx="7590" cy="873"/>
            </a:xfrm>
            <a:custGeom>
              <a:avLst/>
              <a:gdLst>
                <a:gd name="sw" fmla="*/ 1 w 7590"/>
                <a:gd name="sh" fmla="*/ 1 h 872"/>
                <a:gd name="mins" fmla="min sw sh"/>
                <a:gd name="dsw" fmla="+- 0 sw mins"/>
                <a:gd name="dsh" fmla="+- 0 sh mins"/>
                <a:gd name="p0x0" fmla="*/ 0 w 7590"/>
                <a:gd name="p0y0" fmla="*/ 0 h 872"/>
                <a:gd name="p0x1" fmla="*/ 7590 w 7590"/>
                <a:gd name="p0y1" fmla="*/ 0 h 872"/>
                <a:gd name="p0x2" fmla="*/ 7590 w 7590"/>
                <a:gd name="p0y2" fmla="*/ 872 h 872"/>
                <a:gd name="p0x3" fmla="*/ 0 w 7590"/>
                <a:gd name="p0y3" fmla="*/ 872 h 872"/>
                <a:gd name="p0x4" fmla="*/ 0 w 7590"/>
                <a:gd name="p0y4" fmla="*/ 0 h 872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chemeClr val="accent1">
                <a:lumMod val="24998"/>
                <a:lumOff val="75002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2" name="任意多边形 61"/>
            <p:cNvSpPr/>
            <p:nvPr>
              <p:custDataLst>
                <p:tags r:id="rId51"/>
              </p:custDataLst>
            </p:nvPr>
          </p:nvSpPr>
          <p:spPr>
            <a:xfrm>
              <a:off x="10860" y="6529"/>
              <a:ext cx="15" cy="873"/>
            </a:xfrm>
            <a:custGeom>
              <a:avLst/>
              <a:gdLst>
                <a:gd name="sw" fmla="*/ 1 w 15"/>
                <a:gd name="sh" fmla="*/ 1 h 872"/>
                <a:gd name="mins" fmla="min sw sh"/>
                <a:gd name="dsw" fmla="+- 0 sw mins"/>
                <a:gd name="dsh" fmla="+- 0 sh mins"/>
                <a:gd name="p0x0" fmla="*/ 15 w 15"/>
                <a:gd name="p0y0" fmla="*/ 0 h 872"/>
                <a:gd name="p0x1" fmla="*/ 15 w 15"/>
                <a:gd name="p0y1" fmla="*/ 872 h 872"/>
                <a:gd name="p0x2" fmla="*/ 0 w 15"/>
                <a:gd name="p0y2" fmla="*/ 872 h 872"/>
                <a:gd name="p0x3" fmla="*/ 0 w 15"/>
                <a:gd name="p0y3" fmla="*/ 0 h 872"/>
                <a:gd name="p0x4" fmla="*/ 15 w 15"/>
                <a:gd name="p0y4" fmla="*/ 0 h 872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D7E1EE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3" name="任意多边形 62"/>
            <p:cNvSpPr/>
            <p:nvPr>
              <p:custDataLst>
                <p:tags r:id="rId52"/>
              </p:custDataLst>
            </p:nvPr>
          </p:nvSpPr>
          <p:spPr>
            <a:xfrm>
              <a:off x="3285" y="6529"/>
              <a:ext cx="15" cy="873"/>
            </a:xfrm>
            <a:custGeom>
              <a:avLst/>
              <a:gdLst>
                <a:gd name="sw" fmla="*/ 1 w 15"/>
                <a:gd name="sh" fmla="*/ 1 h 872"/>
                <a:gd name="mins" fmla="min sw sh"/>
                <a:gd name="dsw" fmla="+- 0 sw mins"/>
                <a:gd name="dsh" fmla="+- 0 sh mins"/>
                <a:gd name="p0x0" fmla="*/ 0 w 15"/>
                <a:gd name="p0y0" fmla="*/ 872 h 872"/>
                <a:gd name="p0x1" fmla="*/ 0 w 15"/>
                <a:gd name="p0y1" fmla="*/ 0 h 872"/>
                <a:gd name="p0x2" fmla="*/ 15 w 15"/>
                <a:gd name="p0y2" fmla="*/ 0 h 872"/>
                <a:gd name="p0x3" fmla="*/ 15 w 15"/>
                <a:gd name="p0y3" fmla="*/ 872 h 872"/>
                <a:gd name="p0x4" fmla="*/ 0 w 15"/>
                <a:gd name="p0y4" fmla="*/ 872 h 872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D7E1EE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65" name="文本框 64"/>
          <p:cNvSpPr txBox="1"/>
          <p:nvPr>
            <p:custDataLst>
              <p:tags r:id="rId53"/>
            </p:custDataLst>
          </p:nvPr>
        </p:nvSpPr>
        <p:spPr>
          <a:xfrm>
            <a:off x="2324100" y="4290117"/>
            <a:ext cx="4343400" cy="26193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104000"/>
              </a:lnSpc>
            </a:pPr>
            <a:r>
              <a:rPr lang="zh-CN" altLang="en-US" sz="1500">
                <a:solidFill>
                  <a:srgbClr val="1F272F"/>
                </a:solidFill>
                <a:latin typeface="+mn-lt"/>
                <a:ea typeface="+mn-ea"/>
                <a:cs typeface="+mn-cs"/>
              </a:rPr>
              <a:t>直接推广服务费</a:t>
            </a:r>
            <a:r>
              <a:rPr lang="en-US" altLang="zh-CN" sz="1500">
                <a:solidFill>
                  <a:srgbClr val="1F272F"/>
                </a:solidFill>
                <a:latin typeface="+mn-lt"/>
                <a:ea typeface="+mn-ea"/>
                <a:cs typeface="+mn-cs"/>
              </a:rPr>
              <a:t> + </a:t>
            </a:r>
            <a:r>
              <a:rPr lang="zh-CN" altLang="en-US" sz="1500">
                <a:solidFill>
                  <a:srgbClr val="1F272F"/>
                </a:solidFill>
                <a:latin typeface="+mn-lt"/>
                <a:ea typeface="+mn-ea"/>
                <a:cs typeface="+mn-cs"/>
              </a:rPr>
              <a:t>运营服务报酬</a:t>
            </a:r>
            <a:endParaRPr lang="zh-CN" altLang="en-US" sz="1500">
              <a:solidFill>
                <a:srgbClr val="1F272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6" name="任意多边形 65"/>
          <p:cNvSpPr/>
          <p:nvPr>
            <p:custDataLst>
              <p:tags r:id="rId54"/>
            </p:custDataLst>
          </p:nvPr>
        </p:nvSpPr>
        <p:spPr>
          <a:xfrm>
            <a:off x="6905625" y="4145915"/>
            <a:ext cx="4819650" cy="55435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590" h="873">
                <a:moveTo>
                  <a:pt x="7590" y="0"/>
                </a:moveTo>
                <a:lnTo>
                  <a:pt x="7590" y="873"/>
                </a:lnTo>
                <a:lnTo>
                  <a:pt x="0" y="873"/>
                </a:lnTo>
                <a:lnTo>
                  <a:pt x="0" y="0"/>
                </a:lnTo>
                <a:lnTo>
                  <a:pt x="759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>
              <a:latin typeface="+mn-lt"/>
              <a:ea typeface="+mn-ea"/>
              <a:cs typeface="+mn-cs"/>
            </a:endParaRPr>
          </a:p>
        </p:txBody>
      </p:sp>
      <p:sp>
        <p:nvSpPr>
          <p:cNvPr id="67" name="文本框 66"/>
          <p:cNvSpPr txBox="1"/>
          <p:nvPr>
            <p:custDataLst>
              <p:tags r:id="rId55"/>
            </p:custDataLst>
          </p:nvPr>
        </p:nvSpPr>
        <p:spPr>
          <a:xfrm>
            <a:off x="7134225" y="4290117"/>
            <a:ext cx="4362450" cy="26193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104000"/>
              </a:lnSpc>
            </a:pPr>
            <a:r>
              <a:rPr sz="1500">
                <a:solidFill>
                  <a:srgbClr val="A5AEBA"/>
                </a:solidFill>
                <a:latin typeface="+mn-lt"/>
                <a:ea typeface="+mn-ea"/>
                <a:cs typeface="+mn-cs"/>
              </a:rPr>
              <a:t>层级提成，容易触红线</a:t>
            </a:r>
            <a:endParaRPr sz="1500">
              <a:solidFill>
                <a:srgbClr val="A5AEBA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115" name="组合 114"/>
          <p:cNvGrpSpPr/>
          <p:nvPr/>
        </p:nvGrpSpPr>
        <p:grpSpPr>
          <a:xfrm>
            <a:off x="466725" y="4700270"/>
            <a:ext cx="11258550" cy="562610"/>
            <a:chOff x="735" y="7402"/>
            <a:chExt cx="17730" cy="886"/>
          </a:xfrm>
        </p:grpSpPr>
        <p:sp>
          <p:nvSpPr>
            <p:cNvPr id="68" name="任意多边形 67"/>
            <p:cNvSpPr/>
            <p:nvPr>
              <p:custDataLst>
                <p:tags r:id="rId56"/>
              </p:custDataLst>
            </p:nvPr>
          </p:nvSpPr>
          <p:spPr>
            <a:xfrm>
              <a:off x="735" y="7402"/>
              <a:ext cx="17730" cy="887"/>
            </a:xfrm>
            <a:custGeom>
              <a:avLst/>
              <a:gdLst>
                <a:gd name="sw" fmla="*/ 1 w 17730"/>
                <a:gd name="sh" fmla="*/ 1 h 887"/>
                <a:gd name="mins" fmla="min sw sh"/>
                <a:gd name="dsw" fmla="+- 0 sw mins"/>
                <a:gd name="dsh" fmla="+- 0 sh mins"/>
                <a:gd name="p0x0" fmla="*/ 0 w 17730"/>
                <a:gd name="p0y0" fmla="*/ 0 h 887"/>
                <a:gd name="p0x1" fmla="*/ 17730 w 17730"/>
                <a:gd name="p0y1" fmla="*/ 0 h 887"/>
                <a:gd name="p0x2" fmla="*/ 17730 w 17730"/>
                <a:gd name="p0y2" fmla="*/ 887 h 887"/>
                <a:gd name="p0x3" fmla="*/ 0 w 17730"/>
                <a:gd name="p0y3" fmla="*/ 887 h 887"/>
                <a:gd name="p0x4" fmla="*/ 0 w 17730"/>
                <a:gd name="p0y4" fmla="*/ 0 h 887"/>
              </a:gdLst>
              <a:ahLst/>
              <a:cxnLst/>
              <a:pathLst>
                <a:path w="17730" h="887">
                  <a:moveTo>
                    <a:pt x="17730" y="0"/>
                  </a:moveTo>
                  <a:lnTo>
                    <a:pt x="17730" y="887"/>
                  </a:lnTo>
                  <a:lnTo>
                    <a:pt x="0" y="887"/>
                  </a:lnTo>
                  <a:lnTo>
                    <a:pt x="0" y="0"/>
                  </a:lnTo>
                  <a:lnTo>
                    <a:pt x="1773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9" name="任意多边形 68"/>
            <p:cNvSpPr/>
            <p:nvPr>
              <p:custDataLst>
                <p:tags r:id="rId57"/>
              </p:custDataLst>
            </p:nvPr>
          </p:nvSpPr>
          <p:spPr>
            <a:xfrm>
              <a:off x="735" y="7402"/>
              <a:ext cx="17730" cy="15"/>
            </a:xfrm>
            <a:custGeom>
              <a:avLst/>
              <a:gdLst>
                <a:gd name="sw" fmla="*/ 1 w 17730"/>
                <a:gd name="sh" fmla="*/ 1 h 15"/>
                <a:gd name="mins" fmla="min sw sh"/>
                <a:gd name="dsw" fmla="+- 0 sw mins"/>
                <a:gd name="dsh" fmla="+- 0 sh mins"/>
                <a:gd name="p0x0" fmla="*/ 0 w 17730"/>
                <a:gd name="p0y0" fmla="*/ 0 h 15"/>
                <a:gd name="p0x1" fmla="*/ 17730 w 17730"/>
                <a:gd name="p0y1" fmla="*/ 0 h 15"/>
                <a:gd name="p0x2" fmla="*/ 17730 w 17730"/>
                <a:gd name="p0y2" fmla="*/ 15 h 15"/>
                <a:gd name="p0x3" fmla="*/ 0 w 17730"/>
                <a:gd name="p0y3" fmla="*/ 15 h 15"/>
                <a:gd name="p0x4" fmla="*/ 0 w 17730"/>
                <a:gd name="p0y4" fmla="*/ 0 h 15"/>
              </a:gdLst>
              <a:ahLst/>
              <a:cxnLst/>
              <a:pathLst>
                <a:path w="17730" h="15">
                  <a:moveTo>
                    <a:pt x="17730" y="0"/>
                  </a:moveTo>
                  <a:lnTo>
                    <a:pt x="17730" y="15"/>
                  </a:lnTo>
                  <a:lnTo>
                    <a:pt x="0" y="15"/>
                  </a:lnTo>
                  <a:lnTo>
                    <a:pt x="0" y="0"/>
                  </a:lnTo>
                  <a:lnTo>
                    <a:pt x="17730" y="0"/>
                  </a:lnTo>
                  <a:close/>
                </a:path>
              </a:pathLst>
            </a:custGeom>
            <a:solidFill>
              <a:srgbClr val="D7E1EE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1" name="任意多边形 70"/>
          <p:cNvSpPr/>
          <p:nvPr>
            <p:custDataLst>
              <p:tags r:id="rId58"/>
            </p:custDataLst>
          </p:nvPr>
        </p:nvSpPr>
        <p:spPr>
          <a:xfrm>
            <a:off x="466725" y="4709795"/>
            <a:ext cx="1619250" cy="55372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50" h="872">
                <a:moveTo>
                  <a:pt x="2550" y="0"/>
                </a:moveTo>
                <a:lnTo>
                  <a:pt x="2550" y="872"/>
                </a:lnTo>
                <a:lnTo>
                  <a:pt x="0" y="872"/>
                </a:lnTo>
                <a:lnTo>
                  <a:pt x="0" y="0"/>
                </a:lnTo>
                <a:lnTo>
                  <a:pt x="2550" y="0"/>
                </a:lnTo>
                <a:close/>
              </a:path>
            </a:pathLst>
          </a:custGeom>
          <a:solidFill>
            <a:srgbClr val="F3F7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>
              <a:latin typeface="+mn-lt"/>
              <a:ea typeface="+mn-ea"/>
              <a:cs typeface="+mn-cs"/>
            </a:endParaRPr>
          </a:p>
        </p:txBody>
      </p:sp>
      <p:sp>
        <p:nvSpPr>
          <p:cNvPr id="73" name="文本框 72"/>
          <p:cNvSpPr txBox="1"/>
          <p:nvPr>
            <p:custDataLst>
              <p:tags r:id="rId59"/>
            </p:custDataLst>
          </p:nvPr>
        </p:nvSpPr>
        <p:spPr>
          <a:xfrm>
            <a:off x="657225" y="4860798"/>
            <a:ext cx="762000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rgbClr val="1F272F"/>
                </a:solidFill>
                <a:latin typeface="+mn-lt"/>
                <a:ea typeface="+mn-ea"/>
                <a:cs typeface="+mn-cs"/>
              </a:rPr>
              <a:t>合规性</a:t>
            </a:r>
            <a:endParaRPr sz="1500" b="1">
              <a:solidFill>
                <a:srgbClr val="1F272F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116" name="组合 115"/>
          <p:cNvGrpSpPr/>
          <p:nvPr/>
        </p:nvGrpSpPr>
        <p:grpSpPr>
          <a:xfrm>
            <a:off x="2085975" y="4709795"/>
            <a:ext cx="4819650" cy="553720"/>
            <a:chOff x="3285" y="7417"/>
            <a:chExt cx="7590" cy="872"/>
          </a:xfrm>
        </p:grpSpPr>
        <p:sp>
          <p:nvSpPr>
            <p:cNvPr id="74" name="任意多边形 73"/>
            <p:cNvSpPr/>
            <p:nvPr>
              <p:custDataLst>
                <p:tags r:id="rId60"/>
              </p:custDataLst>
            </p:nvPr>
          </p:nvSpPr>
          <p:spPr>
            <a:xfrm>
              <a:off x="3285" y="7417"/>
              <a:ext cx="7590" cy="872"/>
            </a:xfrm>
            <a:custGeom>
              <a:avLst/>
              <a:gdLst>
                <a:gd name="sw" fmla="*/ 1 w 7590"/>
                <a:gd name="sh" fmla="*/ 1 h 872"/>
                <a:gd name="mins" fmla="min sw sh"/>
                <a:gd name="dsw" fmla="+- 0 sw mins"/>
                <a:gd name="dsh" fmla="+- 0 sh mins"/>
                <a:gd name="p0x0" fmla="*/ 0 w 7590"/>
                <a:gd name="p0y0" fmla="*/ 0 h 872"/>
                <a:gd name="p0x1" fmla="*/ 7590 w 7590"/>
                <a:gd name="p0y1" fmla="*/ 0 h 872"/>
                <a:gd name="p0x2" fmla="*/ 7590 w 7590"/>
                <a:gd name="p0y2" fmla="*/ 872 h 872"/>
                <a:gd name="p0x3" fmla="*/ 0 w 7590"/>
                <a:gd name="p0y3" fmla="*/ 872 h 872"/>
                <a:gd name="p0x4" fmla="*/ 0 w 7590"/>
                <a:gd name="p0y4" fmla="*/ 0 h 872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chemeClr val="bg2">
                <a:lumMod val="59994"/>
                <a:lumOff val="40006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5" name="任意多边形 74"/>
            <p:cNvSpPr/>
            <p:nvPr>
              <p:custDataLst>
                <p:tags r:id="rId61"/>
              </p:custDataLst>
            </p:nvPr>
          </p:nvSpPr>
          <p:spPr>
            <a:xfrm>
              <a:off x="10860" y="7417"/>
              <a:ext cx="15" cy="872"/>
            </a:xfrm>
            <a:custGeom>
              <a:avLst/>
              <a:gdLst>
                <a:gd name="sw" fmla="*/ 1 w 15"/>
                <a:gd name="sh" fmla="*/ 1 h 872"/>
                <a:gd name="mins" fmla="min sw sh"/>
                <a:gd name="dsw" fmla="+- 0 sw mins"/>
                <a:gd name="dsh" fmla="+- 0 sh mins"/>
                <a:gd name="p0x0" fmla="*/ 15 w 15"/>
                <a:gd name="p0y0" fmla="*/ 0 h 872"/>
                <a:gd name="p0x1" fmla="*/ 15 w 15"/>
                <a:gd name="p0y1" fmla="*/ 872 h 872"/>
                <a:gd name="p0x2" fmla="*/ 0 w 15"/>
                <a:gd name="p0y2" fmla="*/ 872 h 872"/>
                <a:gd name="p0x3" fmla="*/ 0 w 15"/>
                <a:gd name="p0y3" fmla="*/ 0 h 872"/>
                <a:gd name="p0x4" fmla="*/ 15 w 15"/>
                <a:gd name="p0y4" fmla="*/ 0 h 872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D7E1EE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6" name="任意多边形 75"/>
            <p:cNvSpPr/>
            <p:nvPr>
              <p:custDataLst>
                <p:tags r:id="rId62"/>
              </p:custDataLst>
            </p:nvPr>
          </p:nvSpPr>
          <p:spPr>
            <a:xfrm>
              <a:off x="3285" y="7417"/>
              <a:ext cx="15" cy="872"/>
            </a:xfrm>
            <a:custGeom>
              <a:avLst/>
              <a:gdLst>
                <a:gd name="sw" fmla="*/ 1 w 15"/>
                <a:gd name="sh" fmla="*/ 1 h 872"/>
                <a:gd name="mins" fmla="min sw sh"/>
                <a:gd name="dsw" fmla="+- 0 sw mins"/>
                <a:gd name="dsh" fmla="+- 0 sh mins"/>
                <a:gd name="p0x0" fmla="*/ 0 w 15"/>
                <a:gd name="p0y0" fmla="*/ 872 h 872"/>
                <a:gd name="p0x1" fmla="*/ 0 w 15"/>
                <a:gd name="p0y1" fmla="*/ 0 h 872"/>
                <a:gd name="p0x2" fmla="*/ 15 w 15"/>
                <a:gd name="p0y2" fmla="*/ 0 h 872"/>
                <a:gd name="p0x3" fmla="*/ 15 w 15"/>
                <a:gd name="p0y3" fmla="*/ 872 h 872"/>
                <a:gd name="p0x4" fmla="*/ 0 w 15"/>
                <a:gd name="p0y4" fmla="*/ 872 h 872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D7E1EE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8" name="文本框 77"/>
          <p:cNvSpPr txBox="1"/>
          <p:nvPr>
            <p:custDataLst>
              <p:tags r:id="rId63"/>
            </p:custDataLst>
          </p:nvPr>
        </p:nvSpPr>
        <p:spPr>
          <a:xfrm>
            <a:off x="2324100" y="4853654"/>
            <a:ext cx="3048000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>
                <a:solidFill>
                  <a:srgbClr val="1F272F"/>
                </a:solidFill>
                <a:latin typeface="+mn-lt"/>
                <a:ea typeface="+mn-ea"/>
                <a:cs typeface="+mn-cs"/>
              </a:rPr>
              <a:t>无层级计酬，无入门费，</a:t>
            </a:r>
            <a:r>
              <a:rPr sz="1500" b="1">
                <a:solidFill>
                  <a:srgbClr val="0A7AF8"/>
                </a:solidFill>
                <a:latin typeface="+mn-lt"/>
                <a:ea typeface="+mn-ea"/>
                <a:cs typeface="+mn-cs"/>
              </a:rPr>
              <a:t>合规合法</a:t>
            </a:r>
            <a:endParaRPr sz="1500" b="1">
              <a:solidFill>
                <a:srgbClr val="0A7AF8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9" name="任意多边形 78"/>
          <p:cNvSpPr/>
          <p:nvPr>
            <p:custDataLst>
              <p:tags r:id="rId64"/>
            </p:custDataLst>
          </p:nvPr>
        </p:nvSpPr>
        <p:spPr>
          <a:xfrm>
            <a:off x="6905625" y="4709795"/>
            <a:ext cx="4819650" cy="55372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590" h="872">
                <a:moveTo>
                  <a:pt x="7590" y="0"/>
                </a:moveTo>
                <a:lnTo>
                  <a:pt x="7590" y="872"/>
                </a:lnTo>
                <a:lnTo>
                  <a:pt x="0" y="872"/>
                </a:lnTo>
                <a:lnTo>
                  <a:pt x="0" y="0"/>
                </a:lnTo>
                <a:lnTo>
                  <a:pt x="759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>
              <a:latin typeface="+mn-lt"/>
              <a:ea typeface="+mn-ea"/>
              <a:cs typeface="+mn-cs"/>
            </a:endParaRPr>
          </a:p>
        </p:txBody>
      </p:sp>
      <p:sp>
        <p:nvSpPr>
          <p:cNvPr id="80" name="文本框 79"/>
          <p:cNvSpPr txBox="1"/>
          <p:nvPr>
            <p:custDataLst>
              <p:tags r:id="rId65"/>
            </p:custDataLst>
          </p:nvPr>
        </p:nvSpPr>
        <p:spPr>
          <a:xfrm>
            <a:off x="7134225" y="4853654"/>
            <a:ext cx="4362450" cy="26193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104000"/>
              </a:lnSpc>
            </a:pPr>
            <a:r>
              <a:rPr sz="1500">
                <a:solidFill>
                  <a:srgbClr val="A5AEBA"/>
                </a:solidFill>
                <a:latin typeface="+mn-lt"/>
                <a:ea typeface="+mn-ea"/>
                <a:cs typeface="+mn-cs"/>
              </a:rPr>
              <a:t>多层级分销，法律风险高</a:t>
            </a:r>
            <a:endParaRPr sz="1500">
              <a:solidFill>
                <a:srgbClr val="A5AEBA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117" name="组合 116"/>
          <p:cNvGrpSpPr/>
          <p:nvPr/>
        </p:nvGrpSpPr>
        <p:grpSpPr>
          <a:xfrm>
            <a:off x="466725" y="5263515"/>
            <a:ext cx="11258550" cy="563880"/>
            <a:chOff x="735" y="8289"/>
            <a:chExt cx="17730" cy="888"/>
          </a:xfrm>
        </p:grpSpPr>
        <p:sp>
          <p:nvSpPr>
            <p:cNvPr id="81" name="任意多边形 80"/>
            <p:cNvSpPr/>
            <p:nvPr>
              <p:custDataLst>
                <p:tags r:id="rId66"/>
              </p:custDataLst>
            </p:nvPr>
          </p:nvSpPr>
          <p:spPr>
            <a:xfrm>
              <a:off x="735" y="8289"/>
              <a:ext cx="17730" cy="888"/>
            </a:xfrm>
            <a:custGeom>
              <a:avLst/>
              <a:gdLst>
                <a:gd name="sw" fmla="*/ 1 w 17730"/>
                <a:gd name="sh" fmla="*/ 1 h 887"/>
                <a:gd name="mins" fmla="min sw sh"/>
                <a:gd name="dsw" fmla="+- 0 sw mins"/>
                <a:gd name="dsh" fmla="+- 0 sh mins"/>
                <a:gd name="p0x0" fmla="*/ 0 w 17730"/>
                <a:gd name="p0y0" fmla="*/ 0 h 887"/>
                <a:gd name="p0x1" fmla="*/ 17730 w 17730"/>
                <a:gd name="p0y1" fmla="*/ 0 h 887"/>
                <a:gd name="p0x2" fmla="*/ 17730 w 17730"/>
                <a:gd name="p0y2" fmla="*/ 887 h 887"/>
                <a:gd name="p0x3" fmla="*/ 0 w 17730"/>
                <a:gd name="p0y3" fmla="*/ 887 h 887"/>
                <a:gd name="p0x4" fmla="*/ 0 w 17730"/>
                <a:gd name="p0y4" fmla="*/ 0 h 887"/>
              </a:gdLst>
              <a:ahLst/>
              <a:cxnLst/>
              <a:pathLst>
                <a:path w="17730" h="888">
                  <a:moveTo>
                    <a:pt x="17730" y="0"/>
                  </a:moveTo>
                  <a:lnTo>
                    <a:pt x="17730" y="888"/>
                  </a:lnTo>
                  <a:lnTo>
                    <a:pt x="0" y="888"/>
                  </a:lnTo>
                  <a:lnTo>
                    <a:pt x="0" y="0"/>
                  </a:lnTo>
                  <a:lnTo>
                    <a:pt x="1773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2" name="任意多边形 81"/>
            <p:cNvSpPr/>
            <p:nvPr>
              <p:custDataLst>
                <p:tags r:id="rId67"/>
              </p:custDataLst>
            </p:nvPr>
          </p:nvSpPr>
          <p:spPr>
            <a:xfrm>
              <a:off x="735" y="8289"/>
              <a:ext cx="17730" cy="15"/>
            </a:xfrm>
            <a:custGeom>
              <a:avLst/>
              <a:gdLst>
                <a:gd name="sw" fmla="*/ 1 w 17730"/>
                <a:gd name="sh" fmla="*/ 1 h 15"/>
                <a:gd name="mins" fmla="min sw sh"/>
                <a:gd name="dsw" fmla="+- 0 sw mins"/>
                <a:gd name="dsh" fmla="+- 0 sh mins"/>
                <a:gd name="p0x0" fmla="*/ 0 w 17730"/>
                <a:gd name="p0y0" fmla="*/ 0 h 15"/>
                <a:gd name="p0x1" fmla="*/ 17730 w 17730"/>
                <a:gd name="p0y1" fmla="*/ 0 h 15"/>
                <a:gd name="p0x2" fmla="*/ 17730 w 17730"/>
                <a:gd name="p0y2" fmla="*/ 15 h 15"/>
                <a:gd name="p0x3" fmla="*/ 0 w 17730"/>
                <a:gd name="p0y3" fmla="*/ 15 h 15"/>
                <a:gd name="p0x4" fmla="*/ 0 w 17730"/>
                <a:gd name="p0y4" fmla="*/ 0 h 15"/>
              </a:gdLst>
              <a:ahLst/>
              <a:cxnLst/>
              <a:pathLst>
                <a:path w="17730" h="15">
                  <a:moveTo>
                    <a:pt x="17730" y="0"/>
                  </a:moveTo>
                  <a:lnTo>
                    <a:pt x="17730" y="15"/>
                  </a:lnTo>
                  <a:lnTo>
                    <a:pt x="0" y="15"/>
                  </a:lnTo>
                  <a:lnTo>
                    <a:pt x="0" y="0"/>
                  </a:lnTo>
                  <a:lnTo>
                    <a:pt x="17730" y="0"/>
                  </a:lnTo>
                  <a:close/>
                </a:path>
              </a:pathLst>
            </a:custGeom>
            <a:solidFill>
              <a:srgbClr val="D7E1EE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84" name="任意多边形 83"/>
          <p:cNvSpPr/>
          <p:nvPr>
            <p:custDataLst>
              <p:tags r:id="rId68"/>
            </p:custDataLst>
          </p:nvPr>
        </p:nvSpPr>
        <p:spPr>
          <a:xfrm>
            <a:off x="466725" y="5273040"/>
            <a:ext cx="1619250" cy="55435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50" h="873">
                <a:moveTo>
                  <a:pt x="2550" y="0"/>
                </a:moveTo>
                <a:lnTo>
                  <a:pt x="2550" y="873"/>
                </a:lnTo>
                <a:lnTo>
                  <a:pt x="0" y="873"/>
                </a:lnTo>
                <a:lnTo>
                  <a:pt x="0" y="0"/>
                </a:lnTo>
                <a:lnTo>
                  <a:pt x="2550" y="0"/>
                </a:lnTo>
                <a:close/>
              </a:path>
            </a:pathLst>
          </a:custGeom>
          <a:solidFill>
            <a:srgbClr val="F3F7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>
              <a:latin typeface="+mn-lt"/>
              <a:ea typeface="+mn-ea"/>
              <a:cs typeface="+mn-cs"/>
            </a:endParaRPr>
          </a:p>
        </p:txBody>
      </p:sp>
      <p:sp>
        <p:nvSpPr>
          <p:cNvPr id="86" name="文本框 85"/>
          <p:cNvSpPr txBox="1"/>
          <p:nvPr>
            <p:custDataLst>
              <p:tags r:id="rId69"/>
            </p:custDataLst>
          </p:nvPr>
        </p:nvSpPr>
        <p:spPr>
          <a:xfrm>
            <a:off x="657225" y="5424335"/>
            <a:ext cx="762000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rgbClr val="1F272F"/>
                </a:solidFill>
                <a:latin typeface="+mn-lt"/>
                <a:ea typeface="+mn-ea"/>
                <a:cs typeface="+mn-cs"/>
              </a:rPr>
              <a:t>稳定性</a:t>
            </a:r>
            <a:endParaRPr sz="1500" b="1">
              <a:solidFill>
                <a:srgbClr val="1F272F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118" name="组合 117"/>
          <p:cNvGrpSpPr/>
          <p:nvPr/>
        </p:nvGrpSpPr>
        <p:grpSpPr>
          <a:xfrm>
            <a:off x="2085975" y="5273040"/>
            <a:ext cx="4819650" cy="553720"/>
            <a:chOff x="3285" y="8304"/>
            <a:chExt cx="7590" cy="872"/>
          </a:xfrm>
        </p:grpSpPr>
        <p:sp>
          <p:nvSpPr>
            <p:cNvPr id="87" name="任意多边形 86"/>
            <p:cNvSpPr/>
            <p:nvPr>
              <p:custDataLst>
                <p:tags r:id="rId70"/>
              </p:custDataLst>
            </p:nvPr>
          </p:nvSpPr>
          <p:spPr>
            <a:xfrm>
              <a:off x="3285" y="8304"/>
              <a:ext cx="7590" cy="873"/>
            </a:xfrm>
            <a:custGeom>
              <a:avLst/>
              <a:gdLst>
                <a:gd name="sw" fmla="*/ 1 w 7590"/>
                <a:gd name="sh" fmla="*/ 1 h 872"/>
                <a:gd name="mins" fmla="min sw sh"/>
                <a:gd name="dsw" fmla="+- 0 sw mins"/>
                <a:gd name="dsh" fmla="+- 0 sh mins"/>
                <a:gd name="p0x0" fmla="*/ 0 w 7590"/>
                <a:gd name="p0y0" fmla="*/ 0 h 872"/>
                <a:gd name="p0x1" fmla="*/ 7590 w 7590"/>
                <a:gd name="p0y1" fmla="*/ 0 h 872"/>
                <a:gd name="p0x2" fmla="*/ 7590 w 7590"/>
                <a:gd name="p0y2" fmla="*/ 872 h 872"/>
                <a:gd name="p0x3" fmla="*/ 0 w 7590"/>
                <a:gd name="p0y3" fmla="*/ 872 h 872"/>
                <a:gd name="p0x4" fmla="*/ 0 w 7590"/>
                <a:gd name="p0y4" fmla="*/ 0 h 872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chemeClr val="accent1">
                <a:lumMod val="24998"/>
                <a:lumOff val="75002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8" name="任意多边形 87"/>
            <p:cNvSpPr/>
            <p:nvPr>
              <p:custDataLst>
                <p:tags r:id="rId71"/>
              </p:custDataLst>
            </p:nvPr>
          </p:nvSpPr>
          <p:spPr>
            <a:xfrm>
              <a:off x="10860" y="8304"/>
              <a:ext cx="15" cy="873"/>
            </a:xfrm>
            <a:custGeom>
              <a:avLst/>
              <a:gdLst>
                <a:gd name="sw" fmla="*/ 1 w 15"/>
                <a:gd name="sh" fmla="*/ 1 h 872"/>
                <a:gd name="mins" fmla="min sw sh"/>
                <a:gd name="dsw" fmla="+- 0 sw mins"/>
                <a:gd name="dsh" fmla="+- 0 sh mins"/>
                <a:gd name="p0x0" fmla="*/ 15 w 15"/>
                <a:gd name="p0y0" fmla="*/ 0 h 872"/>
                <a:gd name="p0x1" fmla="*/ 15 w 15"/>
                <a:gd name="p0y1" fmla="*/ 872 h 872"/>
                <a:gd name="p0x2" fmla="*/ 0 w 15"/>
                <a:gd name="p0y2" fmla="*/ 872 h 872"/>
                <a:gd name="p0x3" fmla="*/ 0 w 15"/>
                <a:gd name="p0y3" fmla="*/ 0 h 872"/>
                <a:gd name="p0x4" fmla="*/ 15 w 15"/>
                <a:gd name="p0y4" fmla="*/ 0 h 872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D7E1EE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9" name="任意多边形 88"/>
            <p:cNvSpPr/>
            <p:nvPr>
              <p:custDataLst>
                <p:tags r:id="rId72"/>
              </p:custDataLst>
            </p:nvPr>
          </p:nvSpPr>
          <p:spPr>
            <a:xfrm>
              <a:off x="3285" y="8304"/>
              <a:ext cx="15" cy="873"/>
            </a:xfrm>
            <a:custGeom>
              <a:avLst/>
              <a:gdLst>
                <a:gd name="sw" fmla="*/ 1 w 15"/>
                <a:gd name="sh" fmla="*/ 1 h 872"/>
                <a:gd name="mins" fmla="min sw sh"/>
                <a:gd name="dsw" fmla="+- 0 sw mins"/>
                <a:gd name="dsh" fmla="+- 0 sh mins"/>
                <a:gd name="p0x0" fmla="*/ 0 w 15"/>
                <a:gd name="p0y0" fmla="*/ 872 h 872"/>
                <a:gd name="p0x1" fmla="*/ 0 w 15"/>
                <a:gd name="p0y1" fmla="*/ 0 h 872"/>
                <a:gd name="p0x2" fmla="*/ 15 w 15"/>
                <a:gd name="p0y2" fmla="*/ 0 h 872"/>
                <a:gd name="p0x3" fmla="*/ 15 w 15"/>
                <a:gd name="p0y3" fmla="*/ 872 h 872"/>
                <a:gd name="p0x4" fmla="*/ 0 w 15"/>
                <a:gd name="p0y4" fmla="*/ 872 h 872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D7E1EE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91" name="文本框 90"/>
          <p:cNvSpPr txBox="1"/>
          <p:nvPr>
            <p:custDataLst>
              <p:tags r:id="rId73"/>
            </p:custDataLst>
          </p:nvPr>
        </p:nvSpPr>
        <p:spPr>
          <a:xfrm>
            <a:off x="2324100" y="5417191"/>
            <a:ext cx="1905000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>
                <a:solidFill>
                  <a:srgbClr val="1F272F"/>
                </a:solidFill>
                <a:latin typeface="+mn-lt"/>
                <a:ea typeface="+mn-ea"/>
                <a:cs typeface="+mn-cs"/>
              </a:rPr>
              <a:t>企业合作，</a:t>
            </a:r>
            <a:r>
              <a:rPr sz="1500" b="1">
                <a:solidFill>
                  <a:srgbClr val="0A7AF8"/>
                </a:solidFill>
                <a:latin typeface="+mn-lt"/>
                <a:ea typeface="+mn-ea"/>
                <a:cs typeface="+mn-cs"/>
              </a:rPr>
              <a:t>长期稳定</a:t>
            </a:r>
            <a:endParaRPr sz="1500" b="1">
              <a:solidFill>
                <a:srgbClr val="0A7AF8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2" name="任意多边形 91"/>
          <p:cNvSpPr/>
          <p:nvPr>
            <p:custDataLst>
              <p:tags r:id="rId74"/>
            </p:custDataLst>
          </p:nvPr>
        </p:nvSpPr>
        <p:spPr>
          <a:xfrm>
            <a:off x="6905625" y="5273040"/>
            <a:ext cx="4819650" cy="55435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590" h="873">
                <a:moveTo>
                  <a:pt x="7590" y="0"/>
                </a:moveTo>
                <a:lnTo>
                  <a:pt x="7590" y="873"/>
                </a:lnTo>
                <a:lnTo>
                  <a:pt x="0" y="873"/>
                </a:lnTo>
                <a:lnTo>
                  <a:pt x="0" y="0"/>
                </a:lnTo>
                <a:lnTo>
                  <a:pt x="759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>
              <a:latin typeface="+mn-lt"/>
              <a:ea typeface="+mn-ea"/>
              <a:cs typeface="+mn-cs"/>
            </a:endParaRPr>
          </a:p>
        </p:txBody>
      </p:sp>
      <p:sp>
        <p:nvSpPr>
          <p:cNvPr id="93" name="文本框 92"/>
          <p:cNvSpPr txBox="1"/>
          <p:nvPr>
            <p:custDataLst>
              <p:tags r:id="rId75"/>
            </p:custDataLst>
          </p:nvPr>
        </p:nvSpPr>
        <p:spPr>
          <a:xfrm>
            <a:off x="7134225" y="5417191"/>
            <a:ext cx="4362450" cy="26193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104000"/>
              </a:lnSpc>
            </a:pPr>
            <a:r>
              <a:rPr sz="1500">
                <a:solidFill>
                  <a:srgbClr val="A5AEBA"/>
                </a:solidFill>
                <a:latin typeface="+mn-lt"/>
                <a:ea typeface="+mn-ea"/>
                <a:cs typeface="+mn-cs"/>
              </a:rPr>
              <a:t>个人模式，说没就没</a:t>
            </a:r>
            <a:endParaRPr sz="1500">
              <a:solidFill>
                <a:srgbClr val="A5AEBA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119" name="组合 118"/>
          <p:cNvGrpSpPr/>
          <p:nvPr/>
        </p:nvGrpSpPr>
        <p:grpSpPr>
          <a:xfrm>
            <a:off x="466725" y="5827395"/>
            <a:ext cx="11258550" cy="562610"/>
            <a:chOff x="735" y="9177"/>
            <a:chExt cx="17730" cy="886"/>
          </a:xfrm>
        </p:grpSpPr>
        <p:sp>
          <p:nvSpPr>
            <p:cNvPr id="94" name="任意多边形 93"/>
            <p:cNvSpPr/>
            <p:nvPr>
              <p:custDataLst>
                <p:tags r:id="rId76"/>
              </p:custDataLst>
            </p:nvPr>
          </p:nvSpPr>
          <p:spPr>
            <a:xfrm>
              <a:off x="735" y="9177"/>
              <a:ext cx="17730" cy="887"/>
            </a:xfrm>
            <a:custGeom>
              <a:avLst/>
              <a:gdLst>
                <a:gd name="sw" fmla="*/ 1 w 17730"/>
                <a:gd name="sh" fmla="*/ 1 h 887"/>
                <a:gd name="mins" fmla="min sw sh"/>
                <a:gd name="dsw" fmla="+- 0 sw mins"/>
                <a:gd name="dsh" fmla="+- 0 sh mins"/>
                <a:gd name="p0x0" fmla="*/ 0 w 17730"/>
                <a:gd name="p0y0" fmla="*/ 0 h 887"/>
                <a:gd name="p0x1" fmla="*/ 17730 w 17730"/>
                <a:gd name="p0y1" fmla="*/ 0 h 887"/>
                <a:gd name="p0x2" fmla="*/ 17730 w 17730"/>
                <a:gd name="p0y2" fmla="*/ 887 h 887"/>
                <a:gd name="p0x3" fmla="*/ 0 w 17730"/>
                <a:gd name="p0y3" fmla="*/ 887 h 887"/>
                <a:gd name="p0x4" fmla="*/ 0 w 17730"/>
                <a:gd name="p0y4" fmla="*/ 0 h 887"/>
              </a:gdLst>
              <a:ahLst/>
              <a:cxnLst/>
              <a:pathLst>
                <a:path w="17730" h="887">
                  <a:moveTo>
                    <a:pt x="17730" y="0"/>
                  </a:moveTo>
                  <a:lnTo>
                    <a:pt x="17730" y="708"/>
                  </a:lnTo>
                  <a:cubicBezTo>
                    <a:pt x="17730" y="801"/>
                    <a:pt x="17660" y="877"/>
                    <a:pt x="17569" y="887"/>
                  </a:cubicBezTo>
                  <a:lnTo>
                    <a:pt x="161" y="887"/>
                  </a:lnTo>
                  <a:cubicBezTo>
                    <a:pt x="70" y="877"/>
                    <a:pt x="0" y="801"/>
                    <a:pt x="0" y="708"/>
                  </a:cubicBezTo>
                  <a:lnTo>
                    <a:pt x="0" y="0"/>
                  </a:lnTo>
                  <a:lnTo>
                    <a:pt x="1773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5" name="任意多边形 94"/>
            <p:cNvSpPr/>
            <p:nvPr>
              <p:custDataLst>
                <p:tags r:id="rId77"/>
              </p:custDataLst>
            </p:nvPr>
          </p:nvSpPr>
          <p:spPr>
            <a:xfrm>
              <a:off x="735" y="9177"/>
              <a:ext cx="17730" cy="15"/>
            </a:xfrm>
            <a:custGeom>
              <a:avLst/>
              <a:gdLst>
                <a:gd name="sw" fmla="*/ 1 w 17730"/>
                <a:gd name="sh" fmla="*/ 1 h 15"/>
                <a:gd name="mins" fmla="min sw sh"/>
                <a:gd name="dsw" fmla="+- 0 sw mins"/>
                <a:gd name="dsh" fmla="+- 0 sh mins"/>
                <a:gd name="p0x0" fmla="*/ 0 w 17730"/>
                <a:gd name="p0y0" fmla="*/ 0 h 15"/>
                <a:gd name="p0x1" fmla="*/ 17730 w 17730"/>
                <a:gd name="p0y1" fmla="*/ 0 h 15"/>
                <a:gd name="p0x2" fmla="*/ 17730 w 17730"/>
                <a:gd name="p0y2" fmla="*/ 15 h 15"/>
                <a:gd name="p0x3" fmla="*/ 0 w 17730"/>
                <a:gd name="p0y3" fmla="*/ 15 h 15"/>
                <a:gd name="p0x4" fmla="*/ 0 w 17730"/>
                <a:gd name="p0y4" fmla="*/ 0 h 15"/>
              </a:gdLst>
              <a:ahLst/>
              <a:cxnLst/>
              <a:pathLst>
                <a:path w="17730" h="15">
                  <a:moveTo>
                    <a:pt x="17730" y="0"/>
                  </a:moveTo>
                  <a:lnTo>
                    <a:pt x="17730" y="15"/>
                  </a:lnTo>
                  <a:lnTo>
                    <a:pt x="0" y="15"/>
                  </a:lnTo>
                  <a:lnTo>
                    <a:pt x="0" y="0"/>
                  </a:lnTo>
                  <a:lnTo>
                    <a:pt x="17730" y="0"/>
                  </a:lnTo>
                  <a:close/>
                </a:path>
              </a:pathLst>
            </a:custGeom>
            <a:solidFill>
              <a:srgbClr val="D7E1EE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97" name="任意多边形 96"/>
          <p:cNvSpPr/>
          <p:nvPr>
            <p:custDataLst>
              <p:tags r:id="rId78"/>
            </p:custDataLst>
          </p:nvPr>
        </p:nvSpPr>
        <p:spPr>
          <a:xfrm>
            <a:off x="466725" y="5836920"/>
            <a:ext cx="1619250" cy="55372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50" h="872">
                <a:moveTo>
                  <a:pt x="2550" y="0"/>
                </a:moveTo>
                <a:lnTo>
                  <a:pt x="2550" y="872"/>
                </a:lnTo>
                <a:lnTo>
                  <a:pt x="161" y="872"/>
                </a:lnTo>
                <a:cubicBezTo>
                  <a:pt x="70" y="862"/>
                  <a:pt x="0" y="786"/>
                  <a:pt x="0" y="693"/>
                </a:cubicBezTo>
                <a:lnTo>
                  <a:pt x="0" y="0"/>
                </a:lnTo>
                <a:lnTo>
                  <a:pt x="2550" y="0"/>
                </a:lnTo>
                <a:close/>
              </a:path>
            </a:pathLst>
          </a:custGeom>
          <a:solidFill>
            <a:srgbClr val="F3F7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>
              <a:latin typeface="+mn-lt"/>
              <a:ea typeface="+mn-ea"/>
              <a:cs typeface="+mn-cs"/>
            </a:endParaRPr>
          </a:p>
        </p:txBody>
      </p:sp>
      <p:sp>
        <p:nvSpPr>
          <p:cNvPr id="99" name="文本框 98"/>
          <p:cNvSpPr txBox="1"/>
          <p:nvPr>
            <p:custDataLst>
              <p:tags r:id="rId79"/>
            </p:custDataLst>
          </p:nvPr>
        </p:nvSpPr>
        <p:spPr>
          <a:xfrm>
            <a:off x="657225" y="5987872"/>
            <a:ext cx="762000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rgbClr val="1F272F"/>
                </a:solidFill>
                <a:latin typeface="+mn-lt"/>
                <a:ea typeface="+mn-ea"/>
                <a:cs typeface="+mn-cs"/>
              </a:rPr>
              <a:t>可追溯</a:t>
            </a:r>
            <a:endParaRPr sz="1500" b="1">
              <a:solidFill>
                <a:srgbClr val="1F272F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120" name="组合 119"/>
          <p:cNvGrpSpPr/>
          <p:nvPr/>
        </p:nvGrpSpPr>
        <p:grpSpPr>
          <a:xfrm>
            <a:off x="2085975" y="5836920"/>
            <a:ext cx="4819650" cy="553720"/>
            <a:chOff x="3285" y="9192"/>
            <a:chExt cx="7590" cy="872"/>
          </a:xfrm>
        </p:grpSpPr>
        <p:sp>
          <p:nvSpPr>
            <p:cNvPr id="100" name="任意多边形 99"/>
            <p:cNvSpPr/>
            <p:nvPr>
              <p:custDataLst>
                <p:tags r:id="rId80"/>
              </p:custDataLst>
            </p:nvPr>
          </p:nvSpPr>
          <p:spPr>
            <a:xfrm>
              <a:off x="3285" y="9192"/>
              <a:ext cx="7590" cy="872"/>
            </a:xfrm>
            <a:custGeom>
              <a:avLst/>
              <a:gdLst>
                <a:gd name="sw" fmla="*/ 1 w 7590"/>
                <a:gd name="sh" fmla="*/ 1 h 872"/>
                <a:gd name="mins" fmla="min sw sh"/>
                <a:gd name="dsw" fmla="+- 0 sw mins"/>
                <a:gd name="dsh" fmla="+- 0 sh mins"/>
                <a:gd name="p0x0" fmla="*/ 0 w 7590"/>
                <a:gd name="p0y0" fmla="*/ 0 h 872"/>
                <a:gd name="p0x1" fmla="*/ 7590 w 7590"/>
                <a:gd name="p0y1" fmla="*/ 0 h 872"/>
                <a:gd name="p0x2" fmla="*/ 7590 w 7590"/>
                <a:gd name="p0y2" fmla="*/ 872 h 872"/>
                <a:gd name="p0x3" fmla="*/ 0 w 7590"/>
                <a:gd name="p0y3" fmla="*/ 872 h 872"/>
                <a:gd name="p0x4" fmla="*/ 0 w 7590"/>
                <a:gd name="p0y4" fmla="*/ 0 h 872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chemeClr val="bg2">
                <a:lumMod val="59994"/>
                <a:lumOff val="40006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1" name="任意多边形 100"/>
            <p:cNvSpPr/>
            <p:nvPr>
              <p:custDataLst>
                <p:tags r:id="rId81"/>
              </p:custDataLst>
            </p:nvPr>
          </p:nvSpPr>
          <p:spPr>
            <a:xfrm>
              <a:off x="10860" y="9192"/>
              <a:ext cx="15" cy="872"/>
            </a:xfrm>
            <a:custGeom>
              <a:avLst/>
              <a:gdLst>
                <a:gd name="sw" fmla="*/ 1 w 15"/>
                <a:gd name="sh" fmla="*/ 1 h 872"/>
                <a:gd name="mins" fmla="min sw sh"/>
                <a:gd name="dsw" fmla="+- 0 sw mins"/>
                <a:gd name="dsh" fmla="+- 0 sh mins"/>
                <a:gd name="p0x0" fmla="*/ 15 w 15"/>
                <a:gd name="p0y0" fmla="*/ 0 h 872"/>
                <a:gd name="p0x1" fmla="*/ 15 w 15"/>
                <a:gd name="p0y1" fmla="*/ 872 h 872"/>
                <a:gd name="p0x2" fmla="*/ 0 w 15"/>
                <a:gd name="p0y2" fmla="*/ 872 h 872"/>
                <a:gd name="p0x3" fmla="*/ 0 w 15"/>
                <a:gd name="p0y3" fmla="*/ 0 h 872"/>
                <a:gd name="p0x4" fmla="*/ 15 w 15"/>
                <a:gd name="p0y4" fmla="*/ 0 h 872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D7E1EE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2" name="任意多边形 101"/>
            <p:cNvSpPr/>
            <p:nvPr>
              <p:custDataLst>
                <p:tags r:id="rId82"/>
              </p:custDataLst>
            </p:nvPr>
          </p:nvSpPr>
          <p:spPr>
            <a:xfrm>
              <a:off x="3285" y="9192"/>
              <a:ext cx="15" cy="872"/>
            </a:xfrm>
            <a:custGeom>
              <a:avLst/>
              <a:gdLst>
                <a:gd name="sw" fmla="*/ 1 w 15"/>
                <a:gd name="sh" fmla="*/ 1 h 872"/>
                <a:gd name="mins" fmla="min sw sh"/>
                <a:gd name="dsw" fmla="+- 0 sw mins"/>
                <a:gd name="dsh" fmla="+- 0 sh mins"/>
                <a:gd name="p0x0" fmla="*/ 0 w 15"/>
                <a:gd name="p0y0" fmla="*/ 872 h 872"/>
                <a:gd name="p0x1" fmla="*/ 0 w 15"/>
                <a:gd name="p0y1" fmla="*/ 0 h 872"/>
                <a:gd name="p0x2" fmla="*/ 15 w 15"/>
                <a:gd name="p0y2" fmla="*/ 0 h 872"/>
                <a:gd name="p0x3" fmla="*/ 15 w 15"/>
                <a:gd name="p0y3" fmla="*/ 872 h 872"/>
                <a:gd name="p0x4" fmla="*/ 0 w 15"/>
                <a:gd name="p0y4" fmla="*/ 872 h 872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D7E1EE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04" name="文本框 103"/>
          <p:cNvSpPr txBox="1"/>
          <p:nvPr>
            <p:custDataLst>
              <p:tags r:id="rId83"/>
            </p:custDataLst>
          </p:nvPr>
        </p:nvSpPr>
        <p:spPr>
          <a:xfrm>
            <a:off x="2324100" y="5980728"/>
            <a:ext cx="2857500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>
                <a:solidFill>
                  <a:srgbClr val="1F272F"/>
                </a:solidFill>
                <a:latin typeface="+mn-lt"/>
                <a:ea typeface="+mn-ea"/>
                <a:cs typeface="+mn-cs"/>
              </a:rPr>
              <a:t>公账结算，正规发票，</a:t>
            </a:r>
            <a:r>
              <a:rPr sz="1500" b="1">
                <a:solidFill>
                  <a:srgbClr val="0A7AF8"/>
                </a:solidFill>
                <a:latin typeface="+mn-lt"/>
                <a:ea typeface="+mn-ea"/>
                <a:cs typeface="+mn-cs"/>
              </a:rPr>
              <a:t>依法纳税</a:t>
            </a:r>
            <a:endParaRPr sz="1500" b="1">
              <a:solidFill>
                <a:srgbClr val="0A7AF8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5" name="任意多边形 104"/>
          <p:cNvSpPr/>
          <p:nvPr>
            <p:custDataLst>
              <p:tags r:id="rId84"/>
            </p:custDataLst>
          </p:nvPr>
        </p:nvSpPr>
        <p:spPr>
          <a:xfrm>
            <a:off x="6905625" y="5836920"/>
            <a:ext cx="4819650" cy="55372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590" h="872">
                <a:moveTo>
                  <a:pt x="7590" y="0"/>
                </a:moveTo>
                <a:lnTo>
                  <a:pt x="7590" y="693"/>
                </a:lnTo>
                <a:cubicBezTo>
                  <a:pt x="7590" y="786"/>
                  <a:pt x="7520" y="862"/>
                  <a:pt x="7429" y="872"/>
                </a:cubicBezTo>
                <a:lnTo>
                  <a:pt x="0" y="872"/>
                </a:lnTo>
                <a:lnTo>
                  <a:pt x="0" y="0"/>
                </a:lnTo>
                <a:lnTo>
                  <a:pt x="759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>
              <a:latin typeface="+mn-lt"/>
              <a:ea typeface="+mn-ea"/>
              <a:cs typeface="+mn-cs"/>
            </a:endParaRPr>
          </a:p>
        </p:txBody>
      </p:sp>
      <p:sp>
        <p:nvSpPr>
          <p:cNvPr id="106" name="文本框 105"/>
          <p:cNvSpPr txBox="1"/>
          <p:nvPr>
            <p:custDataLst>
              <p:tags r:id="rId85"/>
            </p:custDataLst>
          </p:nvPr>
        </p:nvSpPr>
        <p:spPr>
          <a:xfrm>
            <a:off x="7134225" y="5980728"/>
            <a:ext cx="4362450" cy="26193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104000"/>
              </a:lnSpc>
            </a:pPr>
            <a:r>
              <a:rPr sz="1500">
                <a:solidFill>
                  <a:srgbClr val="A5AEBA"/>
                </a:solidFill>
                <a:latin typeface="+mn-lt"/>
                <a:ea typeface="+mn-ea"/>
                <a:cs typeface="+mn-cs"/>
              </a:rPr>
              <a:t>私下转账，说不清</a:t>
            </a:r>
            <a:endParaRPr sz="1500">
              <a:solidFill>
                <a:srgbClr val="A5AEBA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任意多边形 2"/>
          <p:cNvSpPr/>
          <p:nvPr>
            <p:custDataLst>
              <p:tags r:id="rId86"/>
            </p:custDataLst>
          </p:nvPr>
        </p:nvSpPr>
        <p:spPr>
          <a:xfrm>
            <a:off x="457200" y="514350"/>
            <a:ext cx="38100" cy="266700"/>
          </a:xfrm>
          <a:custGeom>
            <a:avLst/>
            <a:gdLst>
              <a:gd name="sw" fmla="*/ 1 w 60"/>
              <a:gd name="sh" fmla="*/ 1 h 420"/>
              <a:gd name="mins" fmla="min sw sh"/>
              <a:gd name="dsw" fmla="+- 0 sw mins"/>
              <a:gd name="dsh" fmla="+- 0 sh mins"/>
              <a:gd name="p0x0" fmla="*/ 30 w 60"/>
              <a:gd name="p0y0" fmla="*/ 0 h 420"/>
              <a:gd name="p0x1" fmla="*/ 46 w 60"/>
              <a:gd name="p0y1" fmla="*/ 0 h 420"/>
              <a:gd name="p0x2" fmla="*/ 60 w 60"/>
              <a:gd name="p0y2" fmla="*/ 13 h 420"/>
              <a:gd name="p0x3" fmla="*/ 60 w 60"/>
              <a:gd name="p0y3" fmla="*/ 30 h 420"/>
              <a:gd name="p0x4" fmla="*/ 60 w 60"/>
              <a:gd name="p0y4" fmla="*/ 390 h 420"/>
              <a:gd name="p0x5" fmla="*/ 60 w 60"/>
              <a:gd name="p0y5" fmla="*/ 406 h 420"/>
              <a:gd name="p0x6" fmla="*/ 46 w 60"/>
              <a:gd name="p0y6" fmla="*/ 420 h 420"/>
              <a:gd name="p0x7" fmla="*/ 30 w 60"/>
              <a:gd name="p0y7" fmla="*/ 420 h 420"/>
              <a:gd name="p0x8" fmla="*/ 13 w 60"/>
              <a:gd name="p0y8" fmla="*/ 420 h 420"/>
              <a:gd name="p0x9" fmla="*/ 0 w 60"/>
              <a:gd name="p0y9" fmla="*/ 406 h 420"/>
              <a:gd name="p0x10" fmla="*/ 0 w 60"/>
              <a:gd name="p0y10" fmla="*/ 390 h 420"/>
              <a:gd name="p0x11" fmla="*/ 0 w 60"/>
              <a:gd name="p0y11" fmla="*/ 30 h 420"/>
              <a:gd name="p0x12" fmla="*/ 0 w 60"/>
              <a:gd name="p0y12" fmla="*/ 13 h 420"/>
              <a:gd name="p0x13" fmla="*/ 13 w 60"/>
              <a:gd name="p0y13" fmla="*/ 0 h 420"/>
              <a:gd name="p0x14" fmla="*/ 30 w 60"/>
              <a:gd name="p0y14" fmla="*/ 0 h 4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lnTo>
                  <a:pt x="p0x4" y="p0y4"/>
                </a:lnTo>
                <a:cubicBezTo>
                  <a:pt x="p0x5" y="p0y5"/>
                  <a:pt x="p0x6" y="p0y6"/>
                  <a:pt x="p0x7" y="p0y7"/>
                </a:cubicBezTo>
                <a:cubicBezTo>
                  <a:pt x="p0x8" y="p0y8"/>
                  <a:pt x="p0x9" y="p0y9"/>
                  <a:pt x="p0x10" y="p0y10"/>
                </a:cubicBezTo>
                <a:lnTo>
                  <a:pt x="p0x11" y="p0y11"/>
                </a:ln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+mn-lt"/>
              <a:ea typeface="+mn-ea"/>
              <a:cs typeface="+mn-cs"/>
            </a:endParaRPr>
          </a:p>
        </p:txBody>
      </p:sp>
      <p:sp>
        <p:nvSpPr>
          <p:cNvPr id="4" name="文本框 3"/>
          <p:cNvSpPr txBox="1"/>
          <p:nvPr>
            <p:custDataLst>
              <p:tags r:id="rId87"/>
            </p:custDataLst>
          </p:nvPr>
        </p:nvSpPr>
        <p:spPr>
          <a:xfrm>
            <a:off x="647700" y="433388"/>
            <a:ext cx="4181923" cy="5191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en-US" sz="3000" b="1">
                <a:solidFill>
                  <a:srgbClr val="1F272F"/>
                </a:solidFill>
                <a:latin typeface="+mn-lt"/>
                <a:ea typeface="+mn-ea"/>
                <a:cs typeface="+mn-cs"/>
              </a:rPr>
              <a:t>B2B</a:t>
            </a:r>
            <a:r>
              <a:rPr lang="zh-CN" sz="3000" b="1">
                <a:solidFill>
                  <a:srgbClr val="1F272F"/>
                </a:solidFill>
                <a:latin typeface="+mn-lt"/>
                <a:ea typeface="+mn-ea"/>
                <a:cs typeface="+mn-cs"/>
              </a:rPr>
              <a:t>企业合作合规稳定</a:t>
            </a:r>
            <a:endParaRPr lang="zh-CN" sz="3000" b="1">
              <a:solidFill>
                <a:srgbClr val="1F272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文本框 4"/>
          <p:cNvSpPr txBox="1"/>
          <p:nvPr>
            <p:custDataLst>
              <p:tags r:id="rId88"/>
            </p:custDataLst>
          </p:nvPr>
        </p:nvSpPr>
        <p:spPr>
          <a:xfrm>
            <a:off x="647700" y="995363"/>
            <a:ext cx="4540377" cy="3286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500" spc="30">
                <a:solidFill>
                  <a:srgbClr val="5C6673"/>
                </a:solidFill>
                <a:latin typeface="+mn-lt"/>
                <a:ea typeface="+mn-ea"/>
                <a:cs typeface="+mn-cs"/>
              </a:rPr>
              <a:t>六维合规性对比：星匠</a:t>
            </a:r>
            <a:r>
              <a:rPr lang="en-US" altLang="zh-CN" sz="1500" spc="30">
                <a:solidFill>
                  <a:srgbClr val="5C6673"/>
                </a:solidFill>
                <a:latin typeface="+mn-lt"/>
                <a:ea typeface="+mn-ea"/>
                <a:cs typeface="+mn-cs"/>
              </a:rPr>
              <a:t> AI </a:t>
            </a:r>
            <a:r>
              <a:rPr lang="zh-CN" altLang="en-US" sz="1500" spc="30">
                <a:solidFill>
                  <a:srgbClr val="5C6673"/>
                </a:solidFill>
                <a:latin typeface="+mn-lt"/>
                <a:ea typeface="+mn-ea"/>
                <a:cs typeface="+mn-cs"/>
              </a:rPr>
              <a:t>模式</a:t>
            </a:r>
            <a:r>
              <a:rPr lang="en-US" altLang="zh-CN" sz="1500" spc="30">
                <a:solidFill>
                  <a:srgbClr val="5C6673"/>
                </a:solidFill>
                <a:latin typeface="+mn-lt"/>
                <a:ea typeface="+mn-ea"/>
                <a:cs typeface="+mn-cs"/>
              </a:rPr>
              <a:t> vs </a:t>
            </a:r>
            <a:r>
              <a:rPr lang="zh-CN" altLang="en-US" sz="1500" spc="30">
                <a:solidFill>
                  <a:srgbClr val="5C6673"/>
                </a:solidFill>
                <a:latin typeface="+mn-lt"/>
                <a:ea typeface="+mn-ea"/>
                <a:cs typeface="+mn-cs"/>
              </a:rPr>
              <a:t>其他平台模式</a:t>
            </a:r>
            <a:endParaRPr lang="zh-CN" altLang="en-US" sz="1500" spc="30">
              <a:solidFill>
                <a:srgbClr val="5C6673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任意多边形 2"/>
          <p:cNvSpPr/>
          <p:nvPr>
            <p:custDataLst>
              <p:tags r:id="rId1"/>
            </p:custDataLst>
          </p:nvPr>
        </p:nvSpPr>
        <p:spPr>
          <a:xfrm>
            <a:off x="457200" y="561975"/>
            <a:ext cx="38100" cy="266700"/>
          </a:xfrm>
          <a:custGeom>
            <a:avLst/>
            <a:gdLst>
              <a:gd name="sw" fmla="*/ 1 w 60"/>
              <a:gd name="sh" fmla="*/ 1 h 420"/>
              <a:gd name="mins" fmla="min sw sh"/>
              <a:gd name="dsw" fmla="+- 0 sw mins"/>
              <a:gd name="dsh" fmla="+- 0 sh mins"/>
              <a:gd name="p0x0" fmla="*/ 30 w 60"/>
              <a:gd name="p0y0" fmla="*/ 0 h 420"/>
              <a:gd name="p0x1" fmla="*/ 46 w 60"/>
              <a:gd name="p0y1" fmla="*/ 0 h 420"/>
              <a:gd name="p0x2" fmla="*/ 60 w 60"/>
              <a:gd name="p0y2" fmla="*/ 13 h 420"/>
              <a:gd name="p0x3" fmla="*/ 60 w 60"/>
              <a:gd name="p0y3" fmla="*/ 30 h 420"/>
              <a:gd name="p0x4" fmla="*/ 60 w 60"/>
              <a:gd name="p0y4" fmla="*/ 390 h 420"/>
              <a:gd name="p0x5" fmla="*/ 60 w 60"/>
              <a:gd name="p0y5" fmla="*/ 406 h 420"/>
              <a:gd name="p0x6" fmla="*/ 46 w 60"/>
              <a:gd name="p0y6" fmla="*/ 420 h 420"/>
              <a:gd name="p0x7" fmla="*/ 30 w 60"/>
              <a:gd name="p0y7" fmla="*/ 420 h 420"/>
              <a:gd name="p0x8" fmla="*/ 13 w 60"/>
              <a:gd name="p0y8" fmla="*/ 420 h 420"/>
              <a:gd name="p0x9" fmla="*/ 0 w 60"/>
              <a:gd name="p0y9" fmla="*/ 406 h 420"/>
              <a:gd name="p0x10" fmla="*/ 0 w 60"/>
              <a:gd name="p0y10" fmla="*/ 390 h 420"/>
              <a:gd name="p0x11" fmla="*/ 0 w 60"/>
              <a:gd name="p0y11" fmla="*/ 30 h 420"/>
              <a:gd name="p0x12" fmla="*/ 0 w 60"/>
              <a:gd name="p0y12" fmla="*/ 13 h 420"/>
              <a:gd name="p0x13" fmla="*/ 13 w 60"/>
              <a:gd name="p0y13" fmla="*/ 0 h 420"/>
              <a:gd name="p0x14" fmla="*/ 30 w 60"/>
              <a:gd name="p0y14" fmla="*/ 0 h 4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lnTo>
                  <a:pt x="p0x4" y="p0y4"/>
                </a:lnTo>
                <a:cubicBezTo>
                  <a:pt x="p0x5" y="p0y5"/>
                  <a:pt x="p0x6" y="p0y6"/>
                  <a:pt x="p0x7" y="p0y7"/>
                </a:cubicBezTo>
                <a:cubicBezTo>
                  <a:pt x="p0x8" y="p0y8"/>
                  <a:pt x="p0x9" y="p0y9"/>
                  <a:pt x="p0x10" y="p0y10"/>
                </a:cubicBezTo>
                <a:lnTo>
                  <a:pt x="p0x11" y="p0y11"/>
                </a:ln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647700" y="433388"/>
            <a:ext cx="3048000" cy="5191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30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六层生态全闭环</a:t>
            </a:r>
            <a:endParaRPr sz="30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9869386" y="595313"/>
            <a:ext cx="2017814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spc="24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</a:rPr>
              <a:t>从工具到供应链，环环相扣</a:t>
            </a:r>
            <a:endParaRPr sz="1200" spc="24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任意多边形 9"/>
          <p:cNvSpPr/>
          <p:nvPr>
            <p:custDataLst>
              <p:tags r:id="rId4"/>
            </p:custDataLst>
          </p:nvPr>
        </p:nvSpPr>
        <p:spPr>
          <a:xfrm>
            <a:off x="5128895" y="1128395"/>
            <a:ext cx="6600825" cy="539115"/>
          </a:xfrm>
          <a:custGeom>
            <a:avLst/>
            <a:gdLst>
              <a:gd name="sw" fmla="*/ 1 w 10395"/>
              <a:gd name="sh" fmla="*/ 1 h 849"/>
              <a:gd name="mins" fmla="min sw sh"/>
              <a:gd name="dsw" fmla="+- 0 sw mins"/>
              <a:gd name="dsh" fmla="+- 0 sh mins"/>
              <a:gd name="p0x0" fmla="*/ 120 w 10395"/>
              <a:gd name="p0y0" fmla="*/ 0 h 849"/>
              <a:gd name="p0x1" fmla="*/ 10275 w 10395"/>
              <a:gd name="p0y1" fmla="*/ 0 h 849"/>
              <a:gd name="p0x2" fmla="*/ 10341 w 10395"/>
              <a:gd name="p0y2" fmla="*/ 0 h 849"/>
              <a:gd name="p0x3" fmla="*/ 10395 w 10395"/>
              <a:gd name="p0y3" fmla="*/ 53 h 849"/>
              <a:gd name="p0x4" fmla="*/ 10395 w 10395"/>
              <a:gd name="p0y4" fmla="*/ 120 h 849"/>
              <a:gd name="p0x5" fmla="*/ 10395 w 10395"/>
              <a:gd name="p0y5" fmla="*/ 729 h 849"/>
              <a:gd name="p0x6" fmla="*/ 10395 w 10395"/>
              <a:gd name="p0y6" fmla="*/ 795 h 849"/>
              <a:gd name="p0x7" fmla="*/ 10341 w 10395"/>
              <a:gd name="p0y7" fmla="*/ 849 h 849"/>
              <a:gd name="p0x8" fmla="*/ 10275 w 10395"/>
              <a:gd name="p0y8" fmla="*/ 849 h 849"/>
              <a:gd name="p0x9" fmla="*/ 120 w 10395"/>
              <a:gd name="p0y9" fmla="*/ 849 h 849"/>
              <a:gd name="p0x10" fmla="*/ 53 w 10395"/>
              <a:gd name="p0y10" fmla="*/ 849 h 849"/>
              <a:gd name="p0x11" fmla="*/ 0 w 10395"/>
              <a:gd name="p0y11" fmla="*/ 795 h 849"/>
              <a:gd name="p0x12" fmla="*/ 0 w 10395"/>
              <a:gd name="p0y12" fmla="*/ 729 h 849"/>
              <a:gd name="p0x13" fmla="*/ 0 w 10395"/>
              <a:gd name="p0y13" fmla="*/ 120 h 849"/>
              <a:gd name="p0x14" fmla="*/ 0 w 10395"/>
              <a:gd name="p0y14" fmla="*/ 53 h 849"/>
              <a:gd name="p0x15" fmla="*/ 53 w 10395"/>
              <a:gd name="p0y15" fmla="*/ 0 h 849"/>
              <a:gd name="p0x16" fmla="*/ 120 w 10395"/>
              <a:gd name="p0y16" fmla="*/ 0 h 849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任意多边形 10"/>
          <p:cNvSpPr/>
          <p:nvPr>
            <p:custDataLst>
              <p:tags r:id="rId5"/>
            </p:custDataLst>
          </p:nvPr>
        </p:nvSpPr>
        <p:spPr>
          <a:xfrm>
            <a:off x="5286375" y="1226820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20 w 540"/>
              <a:gd name="p0y0" fmla="*/ 0 h 540"/>
              <a:gd name="p0x1" fmla="*/ 420 w 540"/>
              <a:gd name="p0y1" fmla="*/ 0 h 540"/>
              <a:gd name="p0x2" fmla="*/ 486 w 540"/>
              <a:gd name="p0y2" fmla="*/ 0 h 540"/>
              <a:gd name="p0x3" fmla="*/ 540 w 540"/>
              <a:gd name="p0y3" fmla="*/ 53 h 540"/>
              <a:gd name="p0x4" fmla="*/ 540 w 540"/>
              <a:gd name="p0y4" fmla="*/ 120 h 540"/>
              <a:gd name="p0x5" fmla="*/ 540 w 540"/>
              <a:gd name="p0y5" fmla="*/ 420 h 540"/>
              <a:gd name="p0x6" fmla="*/ 540 w 540"/>
              <a:gd name="p0y6" fmla="*/ 486 h 540"/>
              <a:gd name="p0x7" fmla="*/ 486 w 540"/>
              <a:gd name="p0y7" fmla="*/ 540 h 540"/>
              <a:gd name="p0x8" fmla="*/ 420 w 540"/>
              <a:gd name="p0y8" fmla="*/ 540 h 540"/>
              <a:gd name="p0x9" fmla="*/ 120 w 540"/>
              <a:gd name="p0y9" fmla="*/ 540 h 540"/>
              <a:gd name="p0x10" fmla="*/ 53 w 540"/>
              <a:gd name="p0y10" fmla="*/ 540 h 540"/>
              <a:gd name="p0x11" fmla="*/ 0 w 540"/>
              <a:gd name="p0y11" fmla="*/ 486 h 540"/>
              <a:gd name="p0x12" fmla="*/ 0 w 540"/>
              <a:gd name="p0y12" fmla="*/ 420 h 540"/>
              <a:gd name="p0x13" fmla="*/ 0 w 540"/>
              <a:gd name="p0y13" fmla="*/ 120 h 540"/>
              <a:gd name="p0x14" fmla="*/ 0 w 540"/>
              <a:gd name="p0y14" fmla="*/ 53 h 540"/>
              <a:gd name="p0x15" fmla="*/ 53 w 540"/>
              <a:gd name="p0y15" fmla="*/ 0 h 540"/>
              <a:gd name="p0x16" fmla="*/ 12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>
            <p:custDataLst>
              <p:tags r:id="rId6"/>
            </p:custDataLst>
          </p:nvPr>
        </p:nvSpPr>
        <p:spPr>
          <a:xfrm>
            <a:off x="5410276" y="1298381"/>
            <a:ext cx="247497" cy="2000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endParaRPr sz="12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7"/>
            </p:custDataLst>
          </p:nvPr>
        </p:nvSpPr>
        <p:spPr>
          <a:xfrm>
            <a:off x="5743575" y="1265044"/>
            <a:ext cx="815950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en-US" sz="15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 </a:t>
            </a:r>
            <a:r>
              <a:rPr lang="zh-CN" sz="15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工具</a:t>
            </a:r>
            <a:endParaRPr lang="zh-CN" sz="15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任意多边形 13"/>
          <p:cNvSpPr/>
          <p:nvPr>
            <p:custDataLst>
              <p:tags r:id="rId8"/>
            </p:custDataLst>
          </p:nvPr>
        </p:nvSpPr>
        <p:spPr>
          <a:xfrm>
            <a:off x="6482715" y="1278890"/>
            <a:ext cx="629285" cy="252730"/>
          </a:xfrm>
          <a:custGeom>
            <a:avLst/>
            <a:gdLst>
              <a:gd name="sw" fmla="*/ 1 w 990"/>
              <a:gd name="sh" fmla="*/ 1 h 397"/>
              <a:gd name="mins" fmla="min sw sh"/>
              <a:gd name="dsw" fmla="+- 0 sw mins"/>
              <a:gd name="dsh" fmla="+- 0 sh mins"/>
              <a:gd name="p0x0" fmla="*/ 198 w 990"/>
              <a:gd name="p0y0" fmla="*/ 0 h 397"/>
              <a:gd name="p0x1" fmla="*/ 791 w 990"/>
              <a:gd name="p0y1" fmla="*/ 0 h 397"/>
              <a:gd name="p0x2" fmla="*/ 901 w 990"/>
              <a:gd name="p0y2" fmla="*/ 0 h 397"/>
              <a:gd name="p0x3" fmla="*/ 990 w 990"/>
              <a:gd name="p0y3" fmla="*/ 88 h 397"/>
              <a:gd name="p0x4" fmla="*/ 990 w 990"/>
              <a:gd name="p0y4" fmla="*/ 198 h 397"/>
              <a:gd name="p0x5" fmla="*/ 990 w 990"/>
              <a:gd name="p0y5" fmla="*/ 308 h 397"/>
              <a:gd name="p0x6" fmla="*/ 901 w 990"/>
              <a:gd name="p0y6" fmla="*/ 397 h 397"/>
              <a:gd name="p0x7" fmla="*/ 791 w 990"/>
              <a:gd name="p0y7" fmla="*/ 397 h 397"/>
              <a:gd name="p0x8" fmla="*/ 198 w 990"/>
              <a:gd name="p0y8" fmla="*/ 397 h 397"/>
              <a:gd name="p0x9" fmla="*/ 88 w 990"/>
              <a:gd name="p0y9" fmla="*/ 397 h 397"/>
              <a:gd name="p0x10" fmla="*/ 0 w 990"/>
              <a:gd name="p0y10" fmla="*/ 308 h 397"/>
              <a:gd name="p0x11" fmla="*/ 0 w 990"/>
              <a:gd name="p0y11" fmla="*/ 198 h 397"/>
              <a:gd name="p0x12" fmla="*/ 0 w 990"/>
              <a:gd name="p0y12" fmla="*/ 88 h 397"/>
              <a:gd name="p0x13" fmla="*/ 88 w 990"/>
              <a:gd name="p0y13" fmla="*/ 0 h 397"/>
              <a:gd name="p0x14" fmla="*/ 198 w 990"/>
              <a:gd name="p0y14" fmla="*/ 0 h 39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accent1">
              <a:lumMod val="24998"/>
              <a:lumOff val="75002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>
            <p:custDataLst>
              <p:tags r:id="rId9"/>
            </p:custDataLst>
          </p:nvPr>
        </p:nvSpPr>
        <p:spPr>
          <a:xfrm>
            <a:off x="6597624" y="1317431"/>
            <a:ext cx="533476" cy="1762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050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</a:rPr>
              <a:t>工具层</a:t>
            </a:r>
            <a:endParaRPr sz="1050">
              <a:solidFill>
                <a:srgbClr val="46494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10"/>
            </p:custDataLst>
          </p:nvPr>
        </p:nvSpPr>
        <p:spPr>
          <a:xfrm>
            <a:off x="7226351" y="1272664"/>
            <a:ext cx="3470225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r">
              <a:lnSpc>
                <a:spcPct val="133000"/>
              </a:lnSpc>
            </a:pPr>
            <a:r>
              <a:rPr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</a:rPr>
              <a:t>让你能做出内容</a:t>
            </a:r>
            <a:endParaRPr sz="120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11"/>
            </p:custDataLst>
          </p:nvPr>
        </p:nvSpPr>
        <p:spPr>
          <a:xfrm>
            <a:off x="10810875" y="1272188"/>
            <a:ext cx="952500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</a:rPr>
              <a:t>当天上手</a:t>
            </a:r>
            <a:endParaRPr sz="1500" b="1">
              <a:solidFill>
                <a:srgbClr val="0A7AF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任意多边形 18"/>
          <p:cNvSpPr/>
          <p:nvPr>
            <p:custDataLst>
              <p:tags r:id="rId12"/>
            </p:custDataLst>
          </p:nvPr>
        </p:nvSpPr>
        <p:spPr>
          <a:xfrm>
            <a:off x="5128895" y="1753235"/>
            <a:ext cx="6600825" cy="539750"/>
          </a:xfrm>
          <a:custGeom>
            <a:avLst/>
            <a:gdLst>
              <a:gd name="sw" fmla="*/ 1 w 10395"/>
              <a:gd name="sh" fmla="*/ 1 h 849"/>
              <a:gd name="mins" fmla="min sw sh"/>
              <a:gd name="dsw" fmla="+- 0 sw mins"/>
              <a:gd name="dsh" fmla="+- 0 sh mins"/>
              <a:gd name="p0x0" fmla="*/ 120 w 10395"/>
              <a:gd name="p0y0" fmla="*/ 0 h 849"/>
              <a:gd name="p0x1" fmla="*/ 10275 w 10395"/>
              <a:gd name="p0y1" fmla="*/ 0 h 849"/>
              <a:gd name="p0x2" fmla="*/ 10341 w 10395"/>
              <a:gd name="p0y2" fmla="*/ 0 h 849"/>
              <a:gd name="p0x3" fmla="*/ 10395 w 10395"/>
              <a:gd name="p0y3" fmla="*/ 53 h 849"/>
              <a:gd name="p0x4" fmla="*/ 10395 w 10395"/>
              <a:gd name="p0y4" fmla="*/ 120 h 849"/>
              <a:gd name="p0x5" fmla="*/ 10395 w 10395"/>
              <a:gd name="p0y5" fmla="*/ 729 h 849"/>
              <a:gd name="p0x6" fmla="*/ 10395 w 10395"/>
              <a:gd name="p0y6" fmla="*/ 795 h 849"/>
              <a:gd name="p0x7" fmla="*/ 10341 w 10395"/>
              <a:gd name="p0y7" fmla="*/ 849 h 849"/>
              <a:gd name="p0x8" fmla="*/ 10275 w 10395"/>
              <a:gd name="p0y8" fmla="*/ 849 h 849"/>
              <a:gd name="p0x9" fmla="*/ 120 w 10395"/>
              <a:gd name="p0y9" fmla="*/ 849 h 849"/>
              <a:gd name="p0x10" fmla="*/ 53 w 10395"/>
              <a:gd name="p0y10" fmla="*/ 849 h 849"/>
              <a:gd name="p0x11" fmla="*/ 0 w 10395"/>
              <a:gd name="p0y11" fmla="*/ 795 h 849"/>
              <a:gd name="p0x12" fmla="*/ 0 w 10395"/>
              <a:gd name="p0y12" fmla="*/ 729 h 849"/>
              <a:gd name="p0x13" fmla="*/ 0 w 10395"/>
              <a:gd name="p0y13" fmla="*/ 120 h 849"/>
              <a:gd name="p0x14" fmla="*/ 0 w 10395"/>
              <a:gd name="p0y14" fmla="*/ 53 h 849"/>
              <a:gd name="p0x15" fmla="*/ 53 w 10395"/>
              <a:gd name="p0y15" fmla="*/ 0 h 849"/>
              <a:gd name="p0x16" fmla="*/ 120 w 10395"/>
              <a:gd name="p0y16" fmla="*/ 0 h 849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任意多边形 19"/>
          <p:cNvSpPr/>
          <p:nvPr>
            <p:custDataLst>
              <p:tags r:id="rId13"/>
            </p:custDataLst>
          </p:nvPr>
        </p:nvSpPr>
        <p:spPr>
          <a:xfrm>
            <a:off x="5286375" y="1851660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20 w 540"/>
              <a:gd name="p0y0" fmla="*/ 0 h 540"/>
              <a:gd name="p0x1" fmla="*/ 420 w 540"/>
              <a:gd name="p0y1" fmla="*/ 0 h 540"/>
              <a:gd name="p0x2" fmla="*/ 486 w 540"/>
              <a:gd name="p0y2" fmla="*/ 0 h 540"/>
              <a:gd name="p0x3" fmla="*/ 540 w 540"/>
              <a:gd name="p0y3" fmla="*/ 53 h 540"/>
              <a:gd name="p0x4" fmla="*/ 540 w 540"/>
              <a:gd name="p0y4" fmla="*/ 120 h 540"/>
              <a:gd name="p0x5" fmla="*/ 540 w 540"/>
              <a:gd name="p0y5" fmla="*/ 420 h 540"/>
              <a:gd name="p0x6" fmla="*/ 540 w 540"/>
              <a:gd name="p0y6" fmla="*/ 486 h 540"/>
              <a:gd name="p0x7" fmla="*/ 486 w 540"/>
              <a:gd name="p0y7" fmla="*/ 540 h 540"/>
              <a:gd name="p0x8" fmla="*/ 420 w 540"/>
              <a:gd name="p0y8" fmla="*/ 540 h 540"/>
              <a:gd name="p0x9" fmla="*/ 120 w 540"/>
              <a:gd name="p0y9" fmla="*/ 540 h 540"/>
              <a:gd name="p0x10" fmla="*/ 53 w 540"/>
              <a:gd name="p0y10" fmla="*/ 540 h 540"/>
              <a:gd name="p0x11" fmla="*/ 0 w 540"/>
              <a:gd name="p0y11" fmla="*/ 486 h 540"/>
              <a:gd name="p0x12" fmla="*/ 0 w 540"/>
              <a:gd name="p0y12" fmla="*/ 420 h 540"/>
              <a:gd name="p0x13" fmla="*/ 0 w 540"/>
              <a:gd name="p0y13" fmla="*/ 120 h 540"/>
              <a:gd name="p0x14" fmla="*/ 0 w 540"/>
              <a:gd name="p0y14" fmla="*/ 53 h 540"/>
              <a:gd name="p0x15" fmla="*/ 53 w 540"/>
              <a:gd name="p0y15" fmla="*/ 0 h 540"/>
              <a:gd name="p0x16" fmla="*/ 12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>
            <p:custDataLst>
              <p:tags r:id="rId14"/>
            </p:custDataLst>
          </p:nvPr>
        </p:nvSpPr>
        <p:spPr>
          <a:xfrm>
            <a:off x="5410276" y="1923536"/>
            <a:ext cx="247497" cy="2000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endParaRPr sz="12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文本框 21"/>
          <p:cNvSpPr txBox="1"/>
          <p:nvPr>
            <p:custDataLst>
              <p:tags r:id="rId15"/>
            </p:custDataLst>
          </p:nvPr>
        </p:nvSpPr>
        <p:spPr>
          <a:xfrm>
            <a:off x="5743575" y="1890198"/>
            <a:ext cx="952500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真人教学</a:t>
            </a:r>
            <a:endParaRPr sz="15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任意多边形 22"/>
          <p:cNvSpPr/>
          <p:nvPr>
            <p:custDataLst>
              <p:tags r:id="rId16"/>
            </p:custDataLst>
          </p:nvPr>
        </p:nvSpPr>
        <p:spPr>
          <a:xfrm>
            <a:off x="6619875" y="1904365"/>
            <a:ext cx="628650" cy="252095"/>
          </a:xfrm>
          <a:custGeom>
            <a:avLst/>
            <a:gdLst>
              <a:gd name="sw" fmla="*/ 1 w 990"/>
              <a:gd name="sh" fmla="*/ 1 h 397"/>
              <a:gd name="mins" fmla="min sw sh"/>
              <a:gd name="dsw" fmla="+- 0 sw mins"/>
              <a:gd name="dsh" fmla="+- 0 sh mins"/>
              <a:gd name="p0x0" fmla="*/ 198 w 990"/>
              <a:gd name="p0y0" fmla="*/ 0 h 397"/>
              <a:gd name="p0x1" fmla="*/ 791 w 990"/>
              <a:gd name="p0y1" fmla="*/ 0 h 397"/>
              <a:gd name="p0x2" fmla="*/ 901 w 990"/>
              <a:gd name="p0y2" fmla="*/ 0 h 397"/>
              <a:gd name="p0x3" fmla="*/ 990 w 990"/>
              <a:gd name="p0y3" fmla="*/ 88 h 397"/>
              <a:gd name="p0x4" fmla="*/ 990 w 990"/>
              <a:gd name="p0y4" fmla="*/ 198 h 397"/>
              <a:gd name="p0x5" fmla="*/ 990 w 990"/>
              <a:gd name="p0y5" fmla="*/ 308 h 397"/>
              <a:gd name="p0x6" fmla="*/ 901 w 990"/>
              <a:gd name="p0y6" fmla="*/ 397 h 397"/>
              <a:gd name="p0x7" fmla="*/ 791 w 990"/>
              <a:gd name="p0y7" fmla="*/ 397 h 397"/>
              <a:gd name="p0x8" fmla="*/ 198 w 990"/>
              <a:gd name="p0y8" fmla="*/ 397 h 397"/>
              <a:gd name="p0x9" fmla="*/ 88 w 990"/>
              <a:gd name="p0y9" fmla="*/ 397 h 397"/>
              <a:gd name="p0x10" fmla="*/ 0 w 990"/>
              <a:gd name="p0y10" fmla="*/ 308 h 397"/>
              <a:gd name="p0x11" fmla="*/ 0 w 990"/>
              <a:gd name="p0y11" fmla="*/ 198 h 397"/>
              <a:gd name="p0x12" fmla="*/ 0 w 990"/>
              <a:gd name="p0y12" fmla="*/ 88 h 397"/>
              <a:gd name="p0x13" fmla="*/ 88 w 990"/>
              <a:gd name="p0y13" fmla="*/ 0 h 397"/>
              <a:gd name="p0x14" fmla="*/ 198 w 990"/>
              <a:gd name="p0y14" fmla="*/ 0 h 39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accent1">
              <a:lumMod val="24998"/>
              <a:lumOff val="75002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4" name="文本框 23"/>
          <p:cNvSpPr txBox="1"/>
          <p:nvPr>
            <p:custDataLst>
              <p:tags r:id="rId17"/>
            </p:custDataLst>
          </p:nvPr>
        </p:nvSpPr>
        <p:spPr>
          <a:xfrm>
            <a:off x="6734175" y="1942586"/>
            <a:ext cx="533476" cy="1762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050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</a:rPr>
              <a:t>教学层</a:t>
            </a:r>
            <a:endParaRPr sz="1050">
              <a:solidFill>
                <a:srgbClr val="46494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文本框 24"/>
          <p:cNvSpPr txBox="1"/>
          <p:nvPr>
            <p:custDataLst>
              <p:tags r:id="rId18"/>
            </p:custDataLst>
          </p:nvPr>
        </p:nvSpPr>
        <p:spPr>
          <a:xfrm>
            <a:off x="7362901" y="1897818"/>
            <a:ext cx="3333674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r">
              <a:lnSpc>
                <a:spcPct val="133000"/>
              </a:lnSpc>
            </a:pPr>
            <a:r>
              <a:rPr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</a:rPr>
              <a:t>让你学会怎么做</a:t>
            </a:r>
            <a:endParaRPr sz="120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19"/>
            </p:custDataLst>
          </p:nvPr>
        </p:nvSpPr>
        <p:spPr>
          <a:xfrm>
            <a:off x="10810875" y="1897342"/>
            <a:ext cx="952500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</a:rPr>
              <a:t>终身陪跑</a:t>
            </a:r>
            <a:endParaRPr sz="1500" b="1">
              <a:solidFill>
                <a:srgbClr val="0A7AF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任意多边形 27"/>
          <p:cNvSpPr/>
          <p:nvPr>
            <p:custDataLst>
              <p:tags r:id="rId20"/>
            </p:custDataLst>
          </p:nvPr>
        </p:nvSpPr>
        <p:spPr>
          <a:xfrm>
            <a:off x="5128895" y="2378710"/>
            <a:ext cx="6600825" cy="539115"/>
          </a:xfrm>
          <a:custGeom>
            <a:avLst/>
            <a:gdLst>
              <a:gd name="sw" fmla="*/ 1 w 10395"/>
              <a:gd name="sh" fmla="*/ 1 h 849"/>
              <a:gd name="mins" fmla="min sw sh"/>
              <a:gd name="dsw" fmla="+- 0 sw mins"/>
              <a:gd name="dsh" fmla="+- 0 sh mins"/>
              <a:gd name="p0x0" fmla="*/ 120 w 10395"/>
              <a:gd name="p0y0" fmla="*/ 0 h 849"/>
              <a:gd name="p0x1" fmla="*/ 10275 w 10395"/>
              <a:gd name="p0y1" fmla="*/ 0 h 849"/>
              <a:gd name="p0x2" fmla="*/ 10341 w 10395"/>
              <a:gd name="p0y2" fmla="*/ 0 h 849"/>
              <a:gd name="p0x3" fmla="*/ 10395 w 10395"/>
              <a:gd name="p0y3" fmla="*/ 53 h 849"/>
              <a:gd name="p0x4" fmla="*/ 10395 w 10395"/>
              <a:gd name="p0y4" fmla="*/ 120 h 849"/>
              <a:gd name="p0x5" fmla="*/ 10395 w 10395"/>
              <a:gd name="p0y5" fmla="*/ 729 h 849"/>
              <a:gd name="p0x6" fmla="*/ 10395 w 10395"/>
              <a:gd name="p0y6" fmla="*/ 795 h 849"/>
              <a:gd name="p0x7" fmla="*/ 10341 w 10395"/>
              <a:gd name="p0y7" fmla="*/ 849 h 849"/>
              <a:gd name="p0x8" fmla="*/ 10275 w 10395"/>
              <a:gd name="p0y8" fmla="*/ 849 h 849"/>
              <a:gd name="p0x9" fmla="*/ 120 w 10395"/>
              <a:gd name="p0y9" fmla="*/ 849 h 849"/>
              <a:gd name="p0x10" fmla="*/ 53 w 10395"/>
              <a:gd name="p0y10" fmla="*/ 849 h 849"/>
              <a:gd name="p0x11" fmla="*/ 0 w 10395"/>
              <a:gd name="p0y11" fmla="*/ 795 h 849"/>
              <a:gd name="p0x12" fmla="*/ 0 w 10395"/>
              <a:gd name="p0y12" fmla="*/ 729 h 849"/>
              <a:gd name="p0x13" fmla="*/ 0 w 10395"/>
              <a:gd name="p0y13" fmla="*/ 120 h 849"/>
              <a:gd name="p0x14" fmla="*/ 0 w 10395"/>
              <a:gd name="p0y14" fmla="*/ 53 h 849"/>
              <a:gd name="p0x15" fmla="*/ 53 w 10395"/>
              <a:gd name="p0y15" fmla="*/ 0 h 849"/>
              <a:gd name="p0x16" fmla="*/ 120 w 10395"/>
              <a:gd name="p0y16" fmla="*/ 0 h 849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9" name="任意多边形 28"/>
          <p:cNvSpPr/>
          <p:nvPr>
            <p:custDataLst>
              <p:tags r:id="rId21"/>
            </p:custDataLst>
          </p:nvPr>
        </p:nvSpPr>
        <p:spPr>
          <a:xfrm>
            <a:off x="5286375" y="247713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20 w 540"/>
              <a:gd name="p0y0" fmla="*/ 0 h 540"/>
              <a:gd name="p0x1" fmla="*/ 420 w 540"/>
              <a:gd name="p0y1" fmla="*/ 0 h 540"/>
              <a:gd name="p0x2" fmla="*/ 486 w 540"/>
              <a:gd name="p0y2" fmla="*/ 0 h 540"/>
              <a:gd name="p0x3" fmla="*/ 540 w 540"/>
              <a:gd name="p0y3" fmla="*/ 53 h 540"/>
              <a:gd name="p0x4" fmla="*/ 540 w 540"/>
              <a:gd name="p0y4" fmla="*/ 120 h 540"/>
              <a:gd name="p0x5" fmla="*/ 540 w 540"/>
              <a:gd name="p0y5" fmla="*/ 420 h 540"/>
              <a:gd name="p0x6" fmla="*/ 540 w 540"/>
              <a:gd name="p0y6" fmla="*/ 486 h 540"/>
              <a:gd name="p0x7" fmla="*/ 486 w 540"/>
              <a:gd name="p0y7" fmla="*/ 540 h 540"/>
              <a:gd name="p0x8" fmla="*/ 420 w 540"/>
              <a:gd name="p0y8" fmla="*/ 540 h 540"/>
              <a:gd name="p0x9" fmla="*/ 120 w 540"/>
              <a:gd name="p0y9" fmla="*/ 540 h 540"/>
              <a:gd name="p0x10" fmla="*/ 53 w 540"/>
              <a:gd name="p0y10" fmla="*/ 540 h 540"/>
              <a:gd name="p0x11" fmla="*/ 0 w 540"/>
              <a:gd name="p0y11" fmla="*/ 486 h 540"/>
              <a:gd name="p0x12" fmla="*/ 0 w 540"/>
              <a:gd name="p0y12" fmla="*/ 420 h 540"/>
              <a:gd name="p0x13" fmla="*/ 0 w 540"/>
              <a:gd name="p0y13" fmla="*/ 120 h 540"/>
              <a:gd name="p0x14" fmla="*/ 0 w 540"/>
              <a:gd name="p0y14" fmla="*/ 53 h 540"/>
              <a:gd name="p0x15" fmla="*/ 53 w 540"/>
              <a:gd name="p0y15" fmla="*/ 0 h 540"/>
              <a:gd name="p0x16" fmla="*/ 12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0" name="文本框 29"/>
          <p:cNvSpPr txBox="1"/>
          <p:nvPr>
            <p:custDataLst>
              <p:tags r:id="rId22"/>
            </p:custDataLst>
          </p:nvPr>
        </p:nvSpPr>
        <p:spPr>
          <a:xfrm>
            <a:off x="5410276" y="2548690"/>
            <a:ext cx="247497" cy="2000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endParaRPr sz="12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文本框 30"/>
          <p:cNvSpPr txBox="1"/>
          <p:nvPr>
            <p:custDataLst>
              <p:tags r:id="rId23"/>
            </p:custDataLst>
          </p:nvPr>
        </p:nvSpPr>
        <p:spPr>
          <a:xfrm>
            <a:off x="5743575" y="2515352"/>
            <a:ext cx="952500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直播功能</a:t>
            </a:r>
            <a:endParaRPr sz="15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" name="任意多边形 31"/>
          <p:cNvSpPr/>
          <p:nvPr>
            <p:custDataLst>
              <p:tags r:id="rId24"/>
            </p:custDataLst>
          </p:nvPr>
        </p:nvSpPr>
        <p:spPr>
          <a:xfrm>
            <a:off x="6619875" y="2529205"/>
            <a:ext cx="628650" cy="252730"/>
          </a:xfrm>
          <a:custGeom>
            <a:avLst/>
            <a:gdLst>
              <a:gd name="sw" fmla="*/ 1 w 990"/>
              <a:gd name="sh" fmla="*/ 1 h 397"/>
              <a:gd name="mins" fmla="min sw sh"/>
              <a:gd name="dsw" fmla="+- 0 sw mins"/>
              <a:gd name="dsh" fmla="+- 0 sh mins"/>
              <a:gd name="p0x0" fmla="*/ 198 w 990"/>
              <a:gd name="p0y0" fmla="*/ 0 h 397"/>
              <a:gd name="p0x1" fmla="*/ 791 w 990"/>
              <a:gd name="p0y1" fmla="*/ 0 h 397"/>
              <a:gd name="p0x2" fmla="*/ 901 w 990"/>
              <a:gd name="p0y2" fmla="*/ 0 h 397"/>
              <a:gd name="p0x3" fmla="*/ 990 w 990"/>
              <a:gd name="p0y3" fmla="*/ 88 h 397"/>
              <a:gd name="p0x4" fmla="*/ 990 w 990"/>
              <a:gd name="p0y4" fmla="*/ 198 h 397"/>
              <a:gd name="p0x5" fmla="*/ 990 w 990"/>
              <a:gd name="p0y5" fmla="*/ 308 h 397"/>
              <a:gd name="p0x6" fmla="*/ 901 w 990"/>
              <a:gd name="p0y6" fmla="*/ 397 h 397"/>
              <a:gd name="p0x7" fmla="*/ 791 w 990"/>
              <a:gd name="p0y7" fmla="*/ 397 h 397"/>
              <a:gd name="p0x8" fmla="*/ 198 w 990"/>
              <a:gd name="p0y8" fmla="*/ 397 h 397"/>
              <a:gd name="p0x9" fmla="*/ 88 w 990"/>
              <a:gd name="p0y9" fmla="*/ 397 h 397"/>
              <a:gd name="p0x10" fmla="*/ 0 w 990"/>
              <a:gd name="p0y10" fmla="*/ 308 h 397"/>
              <a:gd name="p0x11" fmla="*/ 0 w 990"/>
              <a:gd name="p0y11" fmla="*/ 198 h 397"/>
              <a:gd name="p0x12" fmla="*/ 0 w 990"/>
              <a:gd name="p0y12" fmla="*/ 88 h 397"/>
              <a:gd name="p0x13" fmla="*/ 88 w 990"/>
              <a:gd name="p0y13" fmla="*/ 0 h 397"/>
              <a:gd name="p0x14" fmla="*/ 198 w 990"/>
              <a:gd name="p0y14" fmla="*/ 0 h 39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accent1">
              <a:lumMod val="24998"/>
              <a:lumOff val="75002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3" name="文本框 32"/>
          <p:cNvSpPr txBox="1"/>
          <p:nvPr>
            <p:custDataLst>
              <p:tags r:id="rId25"/>
            </p:custDataLst>
          </p:nvPr>
        </p:nvSpPr>
        <p:spPr>
          <a:xfrm>
            <a:off x="6734175" y="2567740"/>
            <a:ext cx="533476" cy="1762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050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</a:rPr>
              <a:t>直播层</a:t>
            </a:r>
            <a:endParaRPr sz="1050">
              <a:solidFill>
                <a:srgbClr val="46494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文本框 33"/>
          <p:cNvSpPr txBox="1"/>
          <p:nvPr>
            <p:custDataLst>
              <p:tags r:id="rId26"/>
            </p:custDataLst>
          </p:nvPr>
        </p:nvSpPr>
        <p:spPr>
          <a:xfrm>
            <a:off x="7362901" y="2522973"/>
            <a:ext cx="3524174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r">
              <a:lnSpc>
                <a:spcPct val="133000"/>
              </a:lnSpc>
            </a:pPr>
            <a:r>
              <a:rPr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</a:rPr>
              <a:t>实时学、实时播</a:t>
            </a:r>
            <a:endParaRPr sz="120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" name="文本框 35"/>
          <p:cNvSpPr txBox="1"/>
          <p:nvPr>
            <p:custDataLst>
              <p:tags r:id="rId27"/>
            </p:custDataLst>
          </p:nvPr>
        </p:nvSpPr>
        <p:spPr>
          <a:xfrm>
            <a:off x="11001375" y="2522496"/>
            <a:ext cx="762000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</a:rPr>
              <a:t>实时赚</a:t>
            </a:r>
            <a:endParaRPr sz="1500" b="1">
              <a:solidFill>
                <a:srgbClr val="0A7AF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7" name="任意多边形 36"/>
          <p:cNvSpPr/>
          <p:nvPr>
            <p:custDataLst>
              <p:tags r:id="rId28"/>
            </p:custDataLst>
          </p:nvPr>
        </p:nvSpPr>
        <p:spPr>
          <a:xfrm>
            <a:off x="5128895" y="3003550"/>
            <a:ext cx="6600825" cy="539750"/>
          </a:xfrm>
          <a:custGeom>
            <a:avLst/>
            <a:gdLst>
              <a:gd name="sw" fmla="*/ 1 w 10395"/>
              <a:gd name="sh" fmla="*/ 1 h 849"/>
              <a:gd name="mins" fmla="min sw sh"/>
              <a:gd name="dsw" fmla="+- 0 sw mins"/>
              <a:gd name="dsh" fmla="+- 0 sh mins"/>
              <a:gd name="p0x0" fmla="*/ 120 w 10395"/>
              <a:gd name="p0y0" fmla="*/ 0 h 849"/>
              <a:gd name="p0x1" fmla="*/ 10275 w 10395"/>
              <a:gd name="p0y1" fmla="*/ 0 h 849"/>
              <a:gd name="p0x2" fmla="*/ 10341 w 10395"/>
              <a:gd name="p0y2" fmla="*/ 0 h 849"/>
              <a:gd name="p0x3" fmla="*/ 10395 w 10395"/>
              <a:gd name="p0y3" fmla="*/ 53 h 849"/>
              <a:gd name="p0x4" fmla="*/ 10395 w 10395"/>
              <a:gd name="p0y4" fmla="*/ 120 h 849"/>
              <a:gd name="p0x5" fmla="*/ 10395 w 10395"/>
              <a:gd name="p0y5" fmla="*/ 729 h 849"/>
              <a:gd name="p0x6" fmla="*/ 10395 w 10395"/>
              <a:gd name="p0y6" fmla="*/ 795 h 849"/>
              <a:gd name="p0x7" fmla="*/ 10341 w 10395"/>
              <a:gd name="p0y7" fmla="*/ 849 h 849"/>
              <a:gd name="p0x8" fmla="*/ 10275 w 10395"/>
              <a:gd name="p0y8" fmla="*/ 849 h 849"/>
              <a:gd name="p0x9" fmla="*/ 120 w 10395"/>
              <a:gd name="p0y9" fmla="*/ 849 h 849"/>
              <a:gd name="p0x10" fmla="*/ 53 w 10395"/>
              <a:gd name="p0y10" fmla="*/ 849 h 849"/>
              <a:gd name="p0x11" fmla="*/ 0 w 10395"/>
              <a:gd name="p0y11" fmla="*/ 795 h 849"/>
              <a:gd name="p0x12" fmla="*/ 0 w 10395"/>
              <a:gd name="p0y12" fmla="*/ 729 h 849"/>
              <a:gd name="p0x13" fmla="*/ 0 w 10395"/>
              <a:gd name="p0y13" fmla="*/ 120 h 849"/>
              <a:gd name="p0x14" fmla="*/ 0 w 10395"/>
              <a:gd name="p0y14" fmla="*/ 53 h 849"/>
              <a:gd name="p0x15" fmla="*/ 53 w 10395"/>
              <a:gd name="p0y15" fmla="*/ 0 h 849"/>
              <a:gd name="p0x16" fmla="*/ 120 w 10395"/>
              <a:gd name="p0y16" fmla="*/ 0 h 849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8" name="任意多边形 37"/>
          <p:cNvSpPr/>
          <p:nvPr>
            <p:custDataLst>
              <p:tags r:id="rId29"/>
            </p:custDataLst>
          </p:nvPr>
        </p:nvSpPr>
        <p:spPr>
          <a:xfrm>
            <a:off x="5286375" y="310197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20 w 540"/>
              <a:gd name="p0y0" fmla="*/ 0 h 540"/>
              <a:gd name="p0x1" fmla="*/ 420 w 540"/>
              <a:gd name="p0y1" fmla="*/ 0 h 540"/>
              <a:gd name="p0x2" fmla="*/ 486 w 540"/>
              <a:gd name="p0y2" fmla="*/ 0 h 540"/>
              <a:gd name="p0x3" fmla="*/ 540 w 540"/>
              <a:gd name="p0y3" fmla="*/ 53 h 540"/>
              <a:gd name="p0x4" fmla="*/ 540 w 540"/>
              <a:gd name="p0y4" fmla="*/ 120 h 540"/>
              <a:gd name="p0x5" fmla="*/ 540 w 540"/>
              <a:gd name="p0y5" fmla="*/ 420 h 540"/>
              <a:gd name="p0x6" fmla="*/ 540 w 540"/>
              <a:gd name="p0y6" fmla="*/ 486 h 540"/>
              <a:gd name="p0x7" fmla="*/ 486 w 540"/>
              <a:gd name="p0y7" fmla="*/ 540 h 540"/>
              <a:gd name="p0x8" fmla="*/ 420 w 540"/>
              <a:gd name="p0y8" fmla="*/ 540 h 540"/>
              <a:gd name="p0x9" fmla="*/ 120 w 540"/>
              <a:gd name="p0y9" fmla="*/ 540 h 540"/>
              <a:gd name="p0x10" fmla="*/ 53 w 540"/>
              <a:gd name="p0y10" fmla="*/ 540 h 540"/>
              <a:gd name="p0x11" fmla="*/ 0 w 540"/>
              <a:gd name="p0y11" fmla="*/ 486 h 540"/>
              <a:gd name="p0x12" fmla="*/ 0 w 540"/>
              <a:gd name="p0y12" fmla="*/ 420 h 540"/>
              <a:gd name="p0x13" fmla="*/ 0 w 540"/>
              <a:gd name="p0y13" fmla="*/ 120 h 540"/>
              <a:gd name="p0x14" fmla="*/ 0 w 540"/>
              <a:gd name="p0y14" fmla="*/ 53 h 540"/>
              <a:gd name="p0x15" fmla="*/ 53 w 540"/>
              <a:gd name="p0y15" fmla="*/ 0 h 540"/>
              <a:gd name="p0x16" fmla="*/ 12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9" name="文本框 38"/>
          <p:cNvSpPr txBox="1"/>
          <p:nvPr>
            <p:custDataLst>
              <p:tags r:id="rId30"/>
            </p:custDataLst>
          </p:nvPr>
        </p:nvSpPr>
        <p:spPr>
          <a:xfrm>
            <a:off x="5410276" y="3173835"/>
            <a:ext cx="247497" cy="2000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4</a:t>
            </a:r>
            <a:endParaRPr sz="12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文本框 39"/>
          <p:cNvSpPr txBox="1"/>
          <p:nvPr>
            <p:custDataLst>
              <p:tags r:id="rId31"/>
            </p:custDataLst>
          </p:nvPr>
        </p:nvSpPr>
        <p:spPr>
          <a:xfrm>
            <a:off x="5743575" y="3140497"/>
            <a:ext cx="952500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聊天社群</a:t>
            </a:r>
            <a:endParaRPr sz="15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" name="任意多边形 40"/>
          <p:cNvSpPr/>
          <p:nvPr>
            <p:custDataLst>
              <p:tags r:id="rId32"/>
            </p:custDataLst>
          </p:nvPr>
        </p:nvSpPr>
        <p:spPr>
          <a:xfrm>
            <a:off x="6619875" y="3154680"/>
            <a:ext cx="628650" cy="252095"/>
          </a:xfrm>
          <a:custGeom>
            <a:avLst/>
            <a:gdLst>
              <a:gd name="sw" fmla="*/ 1 w 990"/>
              <a:gd name="sh" fmla="*/ 1 h 397"/>
              <a:gd name="mins" fmla="min sw sh"/>
              <a:gd name="dsw" fmla="+- 0 sw mins"/>
              <a:gd name="dsh" fmla="+- 0 sh mins"/>
              <a:gd name="p0x0" fmla="*/ 198 w 990"/>
              <a:gd name="p0y0" fmla="*/ 0 h 397"/>
              <a:gd name="p0x1" fmla="*/ 791 w 990"/>
              <a:gd name="p0y1" fmla="*/ 0 h 397"/>
              <a:gd name="p0x2" fmla="*/ 901 w 990"/>
              <a:gd name="p0y2" fmla="*/ 0 h 397"/>
              <a:gd name="p0x3" fmla="*/ 990 w 990"/>
              <a:gd name="p0y3" fmla="*/ 88 h 397"/>
              <a:gd name="p0x4" fmla="*/ 990 w 990"/>
              <a:gd name="p0y4" fmla="*/ 198 h 397"/>
              <a:gd name="p0x5" fmla="*/ 990 w 990"/>
              <a:gd name="p0y5" fmla="*/ 308 h 397"/>
              <a:gd name="p0x6" fmla="*/ 901 w 990"/>
              <a:gd name="p0y6" fmla="*/ 397 h 397"/>
              <a:gd name="p0x7" fmla="*/ 791 w 990"/>
              <a:gd name="p0y7" fmla="*/ 397 h 397"/>
              <a:gd name="p0x8" fmla="*/ 198 w 990"/>
              <a:gd name="p0y8" fmla="*/ 397 h 397"/>
              <a:gd name="p0x9" fmla="*/ 88 w 990"/>
              <a:gd name="p0y9" fmla="*/ 397 h 397"/>
              <a:gd name="p0x10" fmla="*/ 0 w 990"/>
              <a:gd name="p0y10" fmla="*/ 308 h 397"/>
              <a:gd name="p0x11" fmla="*/ 0 w 990"/>
              <a:gd name="p0y11" fmla="*/ 198 h 397"/>
              <a:gd name="p0x12" fmla="*/ 0 w 990"/>
              <a:gd name="p0y12" fmla="*/ 88 h 397"/>
              <a:gd name="p0x13" fmla="*/ 88 w 990"/>
              <a:gd name="p0y13" fmla="*/ 0 h 397"/>
              <a:gd name="p0x14" fmla="*/ 198 w 990"/>
              <a:gd name="p0y14" fmla="*/ 0 h 39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accent1">
              <a:lumMod val="24998"/>
              <a:lumOff val="75002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2" name="文本框 41"/>
          <p:cNvSpPr txBox="1"/>
          <p:nvPr>
            <p:custDataLst>
              <p:tags r:id="rId33"/>
            </p:custDataLst>
          </p:nvPr>
        </p:nvSpPr>
        <p:spPr>
          <a:xfrm>
            <a:off x="6734175" y="3192885"/>
            <a:ext cx="533476" cy="1762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050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</a:rPr>
              <a:t>社群层</a:t>
            </a:r>
            <a:endParaRPr sz="1050">
              <a:solidFill>
                <a:srgbClr val="46494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3" name="文本框 42"/>
          <p:cNvSpPr txBox="1"/>
          <p:nvPr>
            <p:custDataLst>
              <p:tags r:id="rId34"/>
            </p:custDataLst>
          </p:nvPr>
        </p:nvSpPr>
        <p:spPr>
          <a:xfrm>
            <a:off x="7362901" y="3148117"/>
            <a:ext cx="3333674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r">
              <a:lnSpc>
                <a:spcPct val="133000"/>
              </a:lnSpc>
            </a:pPr>
            <a:r>
              <a:rPr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</a:rPr>
              <a:t>有人带、有人陪</a:t>
            </a:r>
            <a:endParaRPr sz="120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5" name="文本框 44"/>
          <p:cNvSpPr txBox="1"/>
          <p:nvPr>
            <p:custDataLst>
              <p:tags r:id="rId35"/>
            </p:custDataLst>
          </p:nvPr>
        </p:nvSpPr>
        <p:spPr>
          <a:xfrm>
            <a:off x="10810875" y="3147641"/>
            <a:ext cx="952500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</a:rPr>
              <a:t>资源互通</a:t>
            </a:r>
            <a:endParaRPr sz="1500" b="1">
              <a:solidFill>
                <a:srgbClr val="0A7AF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6" name="任意多边形 45"/>
          <p:cNvSpPr/>
          <p:nvPr>
            <p:custDataLst>
              <p:tags r:id="rId36"/>
            </p:custDataLst>
          </p:nvPr>
        </p:nvSpPr>
        <p:spPr>
          <a:xfrm>
            <a:off x="5128895" y="3629025"/>
            <a:ext cx="6600825" cy="539115"/>
          </a:xfrm>
          <a:custGeom>
            <a:avLst/>
            <a:gdLst>
              <a:gd name="sw" fmla="*/ 1 w 10395"/>
              <a:gd name="sh" fmla="*/ 1 h 849"/>
              <a:gd name="mins" fmla="min sw sh"/>
              <a:gd name="dsw" fmla="+- 0 sw mins"/>
              <a:gd name="dsh" fmla="+- 0 sh mins"/>
              <a:gd name="p0x0" fmla="*/ 120 w 10395"/>
              <a:gd name="p0y0" fmla="*/ 0 h 849"/>
              <a:gd name="p0x1" fmla="*/ 10275 w 10395"/>
              <a:gd name="p0y1" fmla="*/ 0 h 849"/>
              <a:gd name="p0x2" fmla="*/ 10341 w 10395"/>
              <a:gd name="p0y2" fmla="*/ 0 h 849"/>
              <a:gd name="p0x3" fmla="*/ 10395 w 10395"/>
              <a:gd name="p0y3" fmla="*/ 53 h 849"/>
              <a:gd name="p0x4" fmla="*/ 10395 w 10395"/>
              <a:gd name="p0y4" fmla="*/ 120 h 849"/>
              <a:gd name="p0x5" fmla="*/ 10395 w 10395"/>
              <a:gd name="p0y5" fmla="*/ 729 h 849"/>
              <a:gd name="p0x6" fmla="*/ 10395 w 10395"/>
              <a:gd name="p0y6" fmla="*/ 795 h 849"/>
              <a:gd name="p0x7" fmla="*/ 10341 w 10395"/>
              <a:gd name="p0y7" fmla="*/ 849 h 849"/>
              <a:gd name="p0x8" fmla="*/ 10275 w 10395"/>
              <a:gd name="p0y8" fmla="*/ 849 h 849"/>
              <a:gd name="p0x9" fmla="*/ 120 w 10395"/>
              <a:gd name="p0y9" fmla="*/ 849 h 849"/>
              <a:gd name="p0x10" fmla="*/ 53 w 10395"/>
              <a:gd name="p0y10" fmla="*/ 849 h 849"/>
              <a:gd name="p0x11" fmla="*/ 0 w 10395"/>
              <a:gd name="p0y11" fmla="*/ 795 h 849"/>
              <a:gd name="p0x12" fmla="*/ 0 w 10395"/>
              <a:gd name="p0y12" fmla="*/ 729 h 849"/>
              <a:gd name="p0x13" fmla="*/ 0 w 10395"/>
              <a:gd name="p0y13" fmla="*/ 120 h 849"/>
              <a:gd name="p0x14" fmla="*/ 0 w 10395"/>
              <a:gd name="p0y14" fmla="*/ 53 h 849"/>
              <a:gd name="p0x15" fmla="*/ 53 w 10395"/>
              <a:gd name="p0y15" fmla="*/ 0 h 849"/>
              <a:gd name="p0x16" fmla="*/ 120 w 10395"/>
              <a:gd name="p0y16" fmla="*/ 0 h 849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7" name="任意多边形 46"/>
          <p:cNvSpPr/>
          <p:nvPr>
            <p:custDataLst>
              <p:tags r:id="rId37"/>
            </p:custDataLst>
          </p:nvPr>
        </p:nvSpPr>
        <p:spPr>
          <a:xfrm>
            <a:off x="5286375" y="3727450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20 w 540"/>
              <a:gd name="p0y0" fmla="*/ 0 h 540"/>
              <a:gd name="p0x1" fmla="*/ 420 w 540"/>
              <a:gd name="p0y1" fmla="*/ 0 h 540"/>
              <a:gd name="p0x2" fmla="*/ 486 w 540"/>
              <a:gd name="p0y2" fmla="*/ 0 h 540"/>
              <a:gd name="p0x3" fmla="*/ 540 w 540"/>
              <a:gd name="p0y3" fmla="*/ 53 h 540"/>
              <a:gd name="p0x4" fmla="*/ 540 w 540"/>
              <a:gd name="p0y4" fmla="*/ 120 h 540"/>
              <a:gd name="p0x5" fmla="*/ 540 w 540"/>
              <a:gd name="p0y5" fmla="*/ 420 h 540"/>
              <a:gd name="p0x6" fmla="*/ 540 w 540"/>
              <a:gd name="p0y6" fmla="*/ 486 h 540"/>
              <a:gd name="p0x7" fmla="*/ 486 w 540"/>
              <a:gd name="p0y7" fmla="*/ 540 h 540"/>
              <a:gd name="p0x8" fmla="*/ 420 w 540"/>
              <a:gd name="p0y8" fmla="*/ 540 h 540"/>
              <a:gd name="p0x9" fmla="*/ 120 w 540"/>
              <a:gd name="p0y9" fmla="*/ 540 h 540"/>
              <a:gd name="p0x10" fmla="*/ 53 w 540"/>
              <a:gd name="p0y10" fmla="*/ 540 h 540"/>
              <a:gd name="p0x11" fmla="*/ 0 w 540"/>
              <a:gd name="p0y11" fmla="*/ 486 h 540"/>
              <a:gd name="p0x12" fmla="*/ 0 w 540"/>
              <a:gd name="p0y12" fmla="*/ 420 h 540"/>
              <a:gd name="p0x13" fmla="*/ 0 w 540"/>
              <a:gd name="p0y13" fmla="*/ 120 h 540"/>
              <a:gd name="p0x14" fmla="*/ 0 w 540"/>
              <a:gd name="p0y14" fmla="*/ 53 h 540"/>
              <a:gd name="p0x15" fmla="*/ 53 w 540"/>
              <a:gd name="p0y15" fmla="*/ 0 h 540"/>
              <a:gd name="p0x16" fmla="*/ 12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8" name="文本框 47"/>
          <p:cNvSpPr txBox="1"/>
          <p:nvPr>
            <p:custDataLst>
              <p:tags r:id="rId38"/>
            </p:custDataLst>
          </p:nvPr>
        </p:nvSpPr>
        <p:spPr>
          <a:xfrm>
            <a:off x="5410276" y="3798989"/>
            <a:ext cx="247497" cy="2000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5</a:t>
            </a:r>
            <a:endParaRPr sz="12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9" name="文本框 48"/>
          <p:cNvSpPr txBox="1"/>
          <p:nvPr>
            <p:custDataLst>
              <p:tags r:id="rId39"/>
            </p:custDataLst>
          </p:nvPr>
        </p:nvSpPr>
        <p:spPr>
          <a:xfrm>
            <a:off x="5743575" y="3765652"/>
            <a:ext cx="880910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en-US" sz="15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lang="zh-CN" sz="15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大变现</a:t>
            </a:r>
            <a:endParaRPr lang="zh-CN" sz="15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0" name="任意多边形 49"/>
          <p:cNvSpPr/>
          <p:nvPr>
            <p:custDataLst>
              <p:tags r:id="rId40"/>
            </p:custDataLst>
          </p:nvPr>
        </p:nvSpPr>
        <p:spPr>
          <a:xfrm>
            <a:off x="6548120" y="3779520"/>
            <a:ext cx="628650" cy="252730"/>
          </a:xfrm>
          <a:custGeom>
            <a:avLst/>
            <a:gdLst>
              <a:gd name="sw" fmla="*/ 1 w 990"/>
              <a:gd name="sh" fmla="*/ 1 h 397"/>
              <a:gd name="mins" fmla="min sw sh"/>
              <a:gd name="dsw" fmla="+- 0 sw mins"/>
              <a:gd name="dsh" fmla="+- 0 sh mins"/>
              <a:gd name="p0x0" fmla="*/ 198 w 990"/>
              <a:gd name="p0y0" fmla="*/ 0 h 397"/>
              <a:gd name="p0x1" fmla="*/ 791 w 990"/>
              <a:gd name="p0y1" fmla="*/ 0 h 397"/>
              <a:gd name="p0x2" fmla="*/ 901 w 990"/>
              <a:gd name="p0y2" fmla="*/ 0 h 397"/>
              <a:gd name="p0x3" fmla="*/ 990 w 990"/>
              <a:gd name="p0y3" fmla="*/ 88 h 397"/>
              <a:gd name="p0x4" fmla="*/ 990 w 990"/>
              <a:gd name="p0y4" fmla="*/ 198 h 397"/>
              <a:gd name="p0x5" fmla="*/ 990 w 990"/>
              <a:gd name="p0y5" fmla="*/ 308 h 397"/>
              <a:gd name="p0x6" fmla="*/ 901 w 990"/>
              <a:gd name="p0y6" fmla="*/ 397 h 397"/>
              <a:gd name="p0x7" fmla="*/ 791 w 990"/>
              <a:gd name="p0y7" fmla="*/ 397 h 397"/>
              <a:gd name="p0x8" fmla="*/ 198 w 990"/>
              <a:gd name="p0y8" fmla="*/ 397 h 397"/>
              <a:gd name="p0x9" fmla="*/ 88 w 990"/>
              <a:gd name="p0y9" fmla="*/ 397 h 397"/>
              <a:gd name="p0x10" fmla="*/ 0 w 990"/>
              <a:gd name="p0y10" fmla="*/ 308 h 397"/>
              <a:gd name="p0x11" fmla="*/ 0 w 990"/>
              <a:gd name="p0y11" fmla="*/ 198 h 397"/>
              <a:gd name="p0x12" fmla="*/ 0 w 990"/>
              <a:gd name="p0y12" fmla="*/ 88 h 397"/>
              <a:gd name="p0x13" fmla="*/ 88 w 990"/>
              <a:gd name="p0y13" fmla="*/ 0 h 397"/>
              <a:gd name="p0x14" fmla="*/ 198 w 990"/>
              <a:gd name="p0y14" fmla="*/ 0 h 39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accent1">
              <a:lumMod val="24998"/>
              <a:lumOff val="75002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1" name="文本框 50"/>
          <p:cNvSpPr txBox="1"/>
          <p:nvPr>
            <p:custDataLst>
              <p:tags r:id="rId41"/>
            </p:custDataLst>
          </p:nvPr>
        </p:nvSpPr>
        <p:spPr>
          <a:xfrm>
            <a:off x="6662585" y="3818039"/>
            <a:ext cx="533476" cy="1762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050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</a:rPr>
              <a:t>变现层</a:t>
            </a:r>
            <a:endParaRPr sz="1050">
              <a:solidFill>
                <a:srgbClr val="46494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2" name="文本框 51"/>
          <p:cNvSpPr txBox="1"/>
          <p:nvPr>
            <p:custDataLst>
              <p:tags r:id="rId42"/>
            </p:custDataLst>
          </p:nvPr>
        </p:nvSpPr>
        <p:spPr>
          <a:xfrm>
            <a:off x="7291312" y="3773272"/>
            <a:ext cx="3595764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r">
              <a:lnSpc>
                <a:spcPct val="133000"/>
              </a:lnSpc>
            </a:pPr>
            <a:r>
              <a:rPr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</a:rPr>
              <a:t>让你用内容变现</a:t>
            </a:r>
            <a:endParaRPr sz="120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4" name="文本框 53"/>
          <p:cNvSpPr txBox="1"/>
          <p:nvPr>
            <p:custDataLst>
              <p:tags r:id="rId43"/>
            </p:custDataLst>
          </p:nvPr>
        </p:nvSpPr>
        <p:spPr>
          <a:xfrm>
            <a:off x="11001375" y="3772795"/>
            <a:ext cx="762000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</a:rPr>
              <a:t>赚到钱</a:t>
            </a:r>
            <a:endParaRPr sz="1500" b="1">
              <a:solidFill>
                <a:srgbClr val="0A7AF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5" name="任意多边形 54"/>
          <p:cNvSpPr/>
          <p:nvPr>
            <p:custDataLst>
              <p:tags r:id="rId44"/>
            </p:custDataLst>
          </p:nvPr>
        </p:nvSpPr>
        <p:spPr>
          <a:xfrm>
            <a:off x="5128895" y="4253865"/>
            <a:ext cx="6600825" cy="539750"/>
          </a:xfrm>
          <a:custGeom>
            <a:avLst/>
            <a:gdLst>
              <a:gd name="sw" fmla="*/ 1 w 10395"/>
              <a:gd name="sh" fmla="*/ 1 h 849"/>
              <a:gd name="mins" fmla="min sw sh"/>
              <a:gd name="dsw" fmla="+- 0 sw mins"/>
              <a:gd name="dsh" fmla="+- 0 sh mins"/>
              <a:gd name="p0x0" fmla="*/ 120 w 10395"/>
              <a:gd name="p0y0" fmla="*/ 0 h 849"/>
              <a:gd name="p0x1" fmla="*/ 10275 w 10395"/>
              <a:gd name="p0y1" fmla="*/ 0 h 849"/>
              <a:gd name="p0x2" fmla="*/ 10341 w 10395"/>
              <a:gd name="p0y2" fmla="*/ 0 h 849"/>
              <a:gd name="p0x3" fmla="*/ 10395 w 10395"/>
              <a:gd name="p0y3" fmla="*/ 53 h 849"/>
              <a:gd name="p0x4" fmla="*/ 10395 w 10395"/>
              <a:gd name="p0y4" fmla="*/ 120 h 849"/>
              <a:gd name="p0x5" fmla="*/ 10395 w 10395"/>
              <a:gd name="p0y5" fmla="*/ 729 h 849"/>
              <a:gd name="p0x6" fmla="*/ 10395 w 10395"/>
              <a:gd name="p0y6" fmla="*/ 795 h 849"/>
              <a:gd name="p0x7" fmla="*/ 10341 w 10395"/>
              <a:gd name="p0y7" fmla="*/ 849 h 849"/>
              <a:gd name="p0x8" fmla="*/ 10275 w 10395"/>
              <a:gd name="p0y8" fmla="*/ 849 h 849"/>
              <a:gd name="p0x9" fmla="*/ 120 w 10395"/>
              <a:gd name="p0y9" fmla="*/ 849 h 849"/>
              <a:gd name="p0x10" fmla="*/ 53 w 10395"/>
              <a:gd name="p0y10" fmla="*/ 849 h 849"/>
              <a:gd name="p0x11" fmla="*/ 0 w 10395"/>
              <a:gd name="p0y11" fmla="*/ 795 h 849"/>
              <a:gd name="p0x12" fmla="*/ 0 w 10395"/>
              <a:gd name="p0y12" fmla="*/ 729 h 849"/>
              <a:gd name="p0x13" fmla="*/ 0 w 10395"/>
              <a:gd name="p0y13" fmla="*/ 120 h 849"/>
              <a:gd name="p0x14" fmla="*/ 0 w 10395"/>
              <a:gd name="p0y14" fmla="*/ 53 h 849"/>
              <a:gd name="p0x15" fmla="*/ 53 w 10395"/>
              <a:gd name="p0y15" fmla="*/ 0 h 849"/>
              <a:gd name="p0x16" fmla="*/ 120 w 10395"/>
              <a:gd name="p0y16" fmla="*/ 0 h 849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24998"/>
              <a:lumOff val="75002"/>
            </a:schemeClr>
          </a:solidFill>
          <a:ln w="9525" cmpd="sng">
            <a:solidFill>
              <a:schemeClr val="accent2"/>
            </a:solidFill>
            <a:prstDash val="sysDash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6" name="任意多边形 55"/>
          <p:cNvSpPr/>
          <p:nvPr>
            <p:custDataLst>
              <p:tags r:id="rId45"/>
            </p:custDataLst>
          </p:nvPr>
        </p:nvSpPr>
        <p:spPr>
          <a:xfrm>
            <a:off x="5286375" y="4352290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20 w 540"/>
              <a:gd name="p0y0" fmla="*/ 0 h 540"/>
              <a:gd name="p0x1" fmla="*/ 420 w 540"/>
              <a:gd name="p0y1" fmla="*/ 0 h 540"/>
              <a:gd name="p0x2" fmla="*/ 486 w 540"/>
              <a:gd name="p0y2" fmla="*/ 0 h 540"/>
              <a:gd name="p0x3" fmla="*/ 540 w 540"/>
              <a:gd name="p0y3" fmla="*/ 53 h 540"/>
              <a:gd name="p0x4" fmla="*/ 540 w 540"/>
              <a:gd name="p0y4" fmla="*/ 120 h 540"/>
              <a:gd name="p0x5" fmla="*/ 540 w 540"/>
              <a:gd name="p0y5" fmla="*/ 420 h 540"/>
              <a:gd name="p0x6" fmla="*/ 540 w 540"/>
              <a:gd name="p0y6" fmla="*/ 486 h 540"/>
              <a:gd name="p0x7" fmla="*/ 486 w 540"/>
              <a:gd name="p0y7" fmla="*/ 540 h 540"/>
              <a:gd name="p0x8" fmla="*/ 420 w 540"/>
              <a:gd name="p0y8" fmla="*/ 540 h 540"/>
              <a:gd name="p0x9" fmla="*/ 120 w 540"/>
              <a:gd name="p0y9" fmla="*/ 540 h 540"/>
              <a:gd name="p0x10" fmla="*/ 53 w 540"/>
              <a:gd name="p0y10" fmla="*/ 540 h 540"/>
              <a:gd name="p0x11" fmla="*/ 0 w 540"/>
              <a:gd name="p0y11" fmla="*/ 486 h 540"/>
              <a:gd name="p0x12" fmla="*/ 0 w 540"/>
              <a:gd name="p0y12" fmla="*/ 420 h 540"/>
              <a:gd name="p0x13" fmla="*/ 0 w 540"/>
              <a:gd name="p0y13" fmla="*/ 120 h 540"/>
              <a:gd name="p0x14" fmla="*/ 0 w 540"/>
              <a:gd name="p0y14" fmla="*/ 53 h 540"/>
              <a:gd name="p0x15" fmla="*/ 53 w 540"/>
              <a:gd name="p0y15" fmla="*/ 0 h 540"/>
              <a:gd name="p0x16" fmla="*/ 12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7" name="文本框 56"/>
          <p:cNvSpPr txBox="1"/>
          <p:nvPr>
            <p:custDataLst>
              <p:tags r:id="rId46"/>
            </p:custDataLst>
          </p:nvPr>
        </p:nvSpPr>
        <p:spPr>
          <a:xfrm>
            <a:off x="5410276" y="4424144"/>
            <a:ext cx="247497" cy="2000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6</a:t>
            </a:r>
            <a:endParaRPr sz="12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8" name="文本框 57"/>
          <p:cNvSpPr txBox="1"/>
          <p:nvPr>
            <p:custDataLst>
              <p:tags r:id="rId47"/>
            </p:custDataLst>
          </p:nvPr>
        </p:nvSpPr>
        <p:spPr>
          <a:xfrm>
            <a:off x="5743575" y="4390806"/>
            <a:ext cx="762000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供应链</a:t>
            </a:r>
            <a:endParaRPr sz="15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9" name="任意多边形 58"/>
          <p:cNvSpPr/>
          <p:nvPr>
            <p:custDataLst>
              <p:tags r:id="rId48"/>
            </p:custDataLst>
          </p:nvPr>
        </p:nvSpPr>
        <p:spPr>
          <a:xfrm>
            <a:off x="6429375" y="4404995"/>
            <a:ext cx="628650" cy="252095"/>
          </a:xfrm>
          <a:custGeom>
            <a:avLst/>
            <a:gdLst>
              <a:gd name="sw" fmla="*/ 1 w 990"/>
              <a:gd name="sh" fmla="*/ 1 h 397"/>
              <a:gd name="mins" fmla="min sw sh"/>
              <a:gd name="dsw" fmla="+- 0 sw mins"/>
              <a:gd name="dsh" fmla="+- 0 sh mins"/>
              <a:gd name="p0x0" fmla="*/ 198 w 990"/>
              <a:gd name="p0y0" fmla="*/ 0 h 397"/>
              <a:gd name="p0x1" fmla="*/ 791 w 990"/>
              <a:gd name="p0y1" fmla="*/ 0 h 397"/>
              <a:gd name="p0x2" fmla="*/ 901 w 990"/>
              <a:gd name="p0y2" fmla="*/ 0 h 397"/>
              <a:gd name="p0x3" fmla="*/ 990 w 990"/>
              <a:gd name="p0y3" fmla="*/ 88 h 397"/>
              <a:gd name="p0x4" fmla="*/ 990 w 990"/>
              <a:gd name="p0y4" fmla="*/ 198 h 397"/>
              <a:gd name="p0x5" fmla="*/ 990 w 990"/>
              <a:gd name="p0y5" fmla="*/ 308 h 397"/>
              <a:gd name="p0x6" fmla="*/ 901 w 990"/>
              <a:gd name="p0y6" fmla="*/ 397 h 397"/>
              <a:gd name="p0x7" fmla="*/ 791 w 990"/>
              <a:gd name="p0y7" fmla="*/ 397 h 397"/>
              <a:gd name="p0x8" fmla="*/ 198 w 990"/>
              <a:gd name="p0y8" fmla="*/ 397 h 397"/>
              <a:gd name="p0x9" fmla="*/ 88 w 990"/>
              <a:gd name="p0y9" fmla="*/ 397 h 397"/>
              <a:gd name="p0x10" fmla="*/ 0 w 990"/>
              <a:gd name="p0y10" fmla="*/ 308 h 397"/>
              <a:gd name="p0x11" fmla="*/ 0 w 990"/>
              <a:gd name="p0y11" fmla="*/ 198 h 397"/>
              <a:gd name="p0x12" fmla="*/ 0 w 990"/>
              <a:gd name="p0y12" fmla="*/ 88 h 397"/>
              <a:gd name="p0x13" fmla="*/ 88 w 990"/>
              <a:gd name="p0y13" fmla="*/ 0 h 397"/>
              <a:gd name="p0x14" fmla="*/ 198 w 990"/>
              <a:gd name="p0y14" fmla="*/ 0 h 39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F3F7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0" name="文本框 59"/>
          <p:cNvSpPr txBox="1"/>
          <p:nvPr>
            <p:custDataLst>
              <p:tags r:id="rId49"/>
            </p:custDataLst>
          </p:nvPr>
        </p:nvSpPr>
        <p:spPr>
          <a:xfrm>
            <a:off x="6543675" y="4443194"/>
            <a:ext cx="533476" cy="1762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050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</a:rPr>
              <a:t>规划中</a:t>
            </a:r>
            <a:endParaRPr sz="1050">
              <a:solidFill>
                <a:srgbClr val="46494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1" name="文本框 60"/>
          <p:cNvSpPr txBox="1"/>
          <p:nvPr>
            <p:custDataLst>
              <p:tags r:id="rId50"/>
            </p:custDataLst>
          </p:nvPr>
        </p:nvSpPr>
        <p:spPr>
          <a:xfrm>
            <a:off x="7172401" y="4398426"/>
            <a:ext cx="3524174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r">
              <a:lnSpc>
                <a:spcPct val="133000"/>
              </a:lnSpc>
            </a:pPr>
            <a:r>
              <a:rPr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</a:rPr>
              <a:t>平台整合爆品，用户挂橱窗</a:t>
            </a:r>
            <a:endParaRPr sz="120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3" name="文本框 62"/>
          <p:cNvSpPr txBox="1"/>
          <p:nvPr>
            <p:custDataLst>
              <p:tags r:id="rId51"/>
            </p:custDataLst>
          </p:nvPr>
        </p:nvSpPr>
        <p:spPr>
          <a:xfrm>
            <a:off x="10810875" y="4397950"/>
            <a:ext cx="952500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</a:rPr>
              <a:t>赚更多钱</a:t>
            </a:r>
            <a:endParaRPr sz="1500" b="1">
              <a:solidFill>
                <a:srgbClr val="0A7AF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4" name="任意多边形 63"/>
          <p:cNvSpPr/>
          <p:nvPr>
            <p:custDataLst>
              <p:tags r:id="rId52"/>
            </p:custDataLst>
          </p:nvPr>
        </p:nvSpPr>
        <p:spPr>
          <a:xfrm>
            <a:off x="5128895" y="4955540"/>
            <a:ext cx="6600825" cy="1440180"/>
          </a:xfrm>
          <a:custGeom>
            <a:avLst/>
            <a:gdLst>
              <a:gd name="sw" fmla="*/ 1 w 10395"/>
              <a:gd name="sh" fmla="*/ 1 h 2267"/>
              <a:gd name="mins" fmla="min sw sh"/>
              <a:gd name="dsw" fmla="+- 0 sw mins"/>
              <a:gd name="dsh" fmla="+- 0 sh mins"/>
              <a:gd name="p0x0" fmla="*/ 120 w 10395"/>
              <a:gd name="p0y0" fmla="*/ 0 h 2267"/>
              <a:gd name="p0x1" fmla="*/ 10275 w 10395"/>
              <a:gd name="p0y1" fmla="*/ 0 h 2267"/>
              <a:gd name="p0x2" fmla="*/ 10341 w 10395"/>
              <a:gd name="p0y2" fmla="*/ 0 h 2267"/>
              <a:gd name="p0x3" fmla="*/ 10395 w 10395"/>
              <a:gd name="p0y3" fmla="*/ 53 h 2267"/>
              <a:gd name="p0x4" fmla="*/ 10395 w 10395"/>
              <a:gd name="p0y4" fmla="*/ 120 h 2267"/>
              <a:gd name="p0x5" fmla="*/ 10395 w 10395"/>
              <a:gd name="p0y5" fmla="*/ 2147 h 2267"/>
              <a:gd name="p0x6" fmla="*/ 10395 w 10395"/>
              <a:gd name="p0y6" fmla="*/ 2214 h 2267"/>
              <a:gd name="p0x7" fmla="*/ 10341 w 10395"/>
              <a:gd name="p0y7" fmla="*/ 2267 h 2267"/>
              <a:gd name="p0x8" fmla="*/ 10275 w 10395"/>
              <a:gd name="p0y8" fmla="*/ 2267 h 2267"/>
              <a:gd name="p0x9" fmla="*/ 120 w 10395"/>
              <a:gd name="p0y9" fmla="*/ 2267 h 2267"/>
              <a:gd name="p0x10" fmla="*/ 53 w 10395"/>
              <a:gd name="p0y10" fmla="*/ 2267 h 2267"/>
              <a:gd name="p0x11" fmla="*/ 0 w 10395"/>
              <a:gd name="p0y11" fmla="*/ 2214 h 2267"/>
              <a:gd name="p0x12" fmla="*/ 0 w 10395"/>
              <a:gd name="p0y12" fmla="*/ 2147 h 2267"/>
              <a:gd name="p0x13" fmla="*/ 0 w 10395"/>
              <a:gd name="p0y13" fmla="*/ 120 h 2267"/>
              <a:gd name="p0x14" fmla="*/ 0 w 10395"/>
              <a:gd name="p0y14" fmla="*/ 53 h 2267"/>
              <a:gd name="p0x15" fmla="*/ 53 w 10395"/>
              <a:gd name="p0y15" fmla="*/ 0 h 2267"/>
              <a:gd name="p0x16" fmla="*/ 120 w 10395"/>
              <a:gd name="p0y16" fmla="*/ 0 h 226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24998"/>
              <a:lumOff val="75002"/>
            </a:schemeClr>
          </a:solidFill>
          <a:ln w="9525" cmpd="sng">
            <a:solidFill>
              <a:schemeClr val="accent2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5" name="任意多边形 64"/>
          <p:cNvSpPr/>
          <p:nvPr>
            <p:custDataLst>
              <p:tags r:id="rId53"/>
            </p:custDataLst>
          </p:nvPr>
        </p:nvSpPr>
        <p:spPr>
          <a:xfrm>
            <a:off x="5324475" y="5113020"/>
            <a:ext cx="926465" cy="276225"/>
          </a:xfrm>
          <a:custGeom>
            <a:avLst/>
            <a:gdLst>
              <a:gd name="sw" fmla="*/ 1 w 1459"/>
              <a:gd name="sh" fmla="*/ 1 h 435"/>
              <a:gd name="mins" fmla="min sw sh"/>
              <a:gd name="dsw" fmla="+- 0 sw mins"/>
              <a:gd name="dsh" fmla="+- 0 sh mins"/>
              <a:gd name="p0x0" fmla="*/ 217 w 1459"/>
              <a:gd name="p0y0" fmla="*/ 0 h 435"/>
              <a:gd name="p0x1" fmla="*/ 1241 w 1459"/>
              <a:gd name="p0y1" fmla="*/ 0 h 435"/>
              <a:gd name="p0x2" fmla="*/ 1361 w 1459"/>
              <a:gd name="p0y2" fmla="*/ 0 h 435"/>
              <a:gd name="p0x3" fmla="*/ 1459 w 1459"/>
              <a:gd name="p0y3" fmla="*/ 97 h 435"/>
              <a:gd name="p0x4" fmla="*/ 1459 w 1459"/>
              <a:gd name="p0y4" fmla="*/ 217 h 435"/>
              <a:gd name="p0x5" fmla="*/ 1459 w 1459"/>
              <a:gd name="p0y5" fmla="*/ 337 h 435"/>
              <a:gd name="p0x6" fmla="*/ 1361 w 1459"/>
              <a:gd name="p0y6" fmla="*/ 435 h 435"/>
              <a:gd name="p0x7" fmla="*/ 1241 w 1459"/>
              <a:gd name="p0y7" fmla="*/ 435 h 435"/>
              <a:gd name="p0x8" fmla="*/ 217 w 1459"/>
              <a:gd name="p0y8" fmla="*/ 435 h 435"/>
              <a:gd name="p0x9" fmla="*/ 97 w 1459"/>
              <a:gd name="p0y9" fmla="*/ 435 h 435"/>
              <a:gd name="p0x10" fmla="*/ 0 w 1459"/>
              <a:gd name="p0y10" fmla="*/ 337 h 435"/>
              <a:gd name="p0x11" fmla="*/ 0 w 1459"/>
              <a:gd name="p0y11" fmla="*/ 217 h 435"/>
              <a:gd name="p0x12" fmla="*/ 0 w 1459"/>
              <a:gd name="p0y12" fmla="*/ 97 h 435"/>
              <a:gd name="p0x13" fmla="*/ 97 w 1459"/>
              <a:gd name="p0y13" fmla="*/ 0 h 435"/>
              <a:gd name="p0x14" fmla="*/ 217 w 1459"/>
              <a:gd name="p0y14" fmla="*/ 0 h 43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6" name="文本框 65"/>
          <p:cNvSpPr txBox="1"/>
          <p:nvPr>
            <p:custDataLst>
              <p:tags r:id="rId54"/>
            </p:custDataLst>
          </p:nvPr>
        </p:nvSpPr>
        <p:spPr>
          <a:xfrm>
            <a:off x="5476875" y="5151244"/>
            <a:ext cx="774202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 spc="24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核心优势</a:t>
            </a:r>
            <a:endParaRPr sz="1200" b="1" spc="24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7" name="文本框 66"/>
          <p:cNvSpPr txBox="1"/>
          <p:nvPr>
            <p:custDataLst>
              <p:tags r:id="rId55"/>
            </p:custDataLst>
          </p:nvPr>
        </p:nvSpPr>
        <p:spPr>
          <a:xfrm>
            <a:off x="6365377" y="5117906"/>
            <a:ext cx="3810000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</a:rPr>
              <a:t>不是卖你个工具赚一次钱，是陪你一起成长</a:t>
            </a:r>
            <a:endParaRPr sz="1500" b="1">
              <a:solidFill>
                <a:schemeClr val="accent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8" name="任意多边形 67"/>
          <p:cNvSpPr/>
          <p:nvPr>
            <p:custDataLst>
              <p:tags r:id="rId56"/>
            </p:custDataLst>
          </p:nvPr>
        </p:nvSpPr>
        <p:spPr>
          <a:xfrm>
            <a:off x="5328920" y="5507990"/>
            <a:ext cx="3038475" cy="725805"/>
          </a:xfrm>
          <a:custGeom>
            <a:avLst/>
            <a:gdLst>
              <a:gd name="sw" fmla="*/ 1 w 4785"/>
              <a:gd name="sh" fmla="*/ 1 h 1142"/>
              <a:gd name="mins" fmla="min sw sh"/>
              <a:gd name="dsw" fmla="+- 0 sw mins"/>
              <a:gd name="dsh" fmla="+- 0 sh mins"/>
              <a:gd name="p0x0" fmla="*/ 120 w 4785"/>
              <a:gd name="p0y0" fmla="*/ 0 h 1142"/>
              <a:gd name="p0x1" fmla="*/ 4665 w 4785"/>
              <a:gd name="p0y1" fmla="*/ 0 h 1142"/>
              <a:gd name="p0x2" fmla="*/ 4731 w 4785"/>
              <a:gd name="p0y2" fmla="*/ 0 h 1142"/>
              <a:gd name="p0x3" fmla="*/ 4785 w 4785"/>
              <a:gd name="p0y3" fmla="*/ 53 h 1142"/>
              <a:gd name="p0x4" fmla="*/ 4785 w 4785"/>
              <a:gd name="p0y4" fmla="*/ 120 h 1142"/>
              <a:gd name="p0x5" fmla="*/ 4785 w 4785"/>
              <a:gd name="p0y5" fmla="*/ 1022 h 1142"/>
              <a:gd name="p0x6" fmla="*/ 4785 w 4785"/>
              <a:gd name="p0y6" fmla="*/ 1089 h 1142"/>
              <a:gd name="p0x7" fmla="*/ 4731 w 4785"/>
              <a:gd name="p0y7" fmla="*/ 1142 h 1142"/>
              <a:gd name="p0x8" fmla="*/ 4665 w 4785"/>
              <a:gd name="p0y8" fmla="*/ 1142 h 1142"/>
              <a:gd name="p0x9" fmla="*/ 120 w 4785"/>
              <a:gd name="p0y9" fmla="*/ 1142 h 1142"/>
              <a:gd name="p0x10" fmla="*/ 53 w 4785"/>
              <a:gd name="p0y10" fmla="*/ 1142 h 1142"/>
              <a:gd name="p0x11" fmla="*/ 0 w 4785"/>
              <a:gd name="p0y11" fmla="*/ 1089 h 1142"/>
              <a:gd name="p0x12" fmla="*/ 0 w 4785"/>
              <a:gd name="p0y12" fmla="*/ 1022 h 1142"/>
              <a:gd name="p0x13" fmla="*/ 0 w 4785"/>
              <a:gd name="p0y13" fmla="*/ 120 h 1142"/>
              <a:gd name="p0x14" fmla="*/ 0 w 4785"/>
              <a:gd name="p0y14" fmla="*/ 53 h 1142"/>
              <a:gd name="p0x15" fmla="*/ 53 w 4785"/>
              <a:gd name="p0y15" fmla="*/ 0 h 1142"/>
              <a:gd name="p0x16" fmla="*/ 120 w 4785"/>
              <a:gd name="p0y16" fmla="*/ 0 h 1142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3F7FF"/>
          </a:solidFill>
          <a:ln w="9525" cmpd="sng">
            <a:solidFill>
              <a:srgbClr val="D8E2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9" name="文本框 68"/>
          <p:cNvSpPr txBox="1"/>
          <p:nvPr>
            <p:custDataLst>
              <p:tags r:id="rId57"/>
            </p:custDataLst>
          </p:nvPr>
        </p:nvSpPr>
        <p:spPr>
          <a:xfrm>
            <a:off x="5486400" y="5616064"/>
            <a:ext cx="2724150" cy="5047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</a:rPr>
              <a:t>所有功能</a:t>
            </a:r>
            <a:r>
              <a:rPr lang="zh-CN" sz="12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一个</a:t>
            </a:r>
            <a:r>
              <a:rPr lang="en-US" altLang="zh-CN" sz="12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APP </a:t>
            </a:r>
            <a:r>
              <a:rPr lang="zh-CN" altLang="en-US" sz="12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搞定</a:t>
            </a:r>
            <a:r>
              <a:rPr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</a:rPr>
              <a:t>，不用在多个平台之间跳转</a:t>
            </a:r>
            <a:endParaRPr sz="120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0" name="任意多边形 69"/>
          <p:cNvSpPr/>
          <p:nvPr>
            <p:custDataLst>
              <p:tags r:id="rId58"/>
            </p:custDataLst>
          </p:nvPr>
        </p:nvSpPr>
        <p:spPr>
          <a:xfrm>
            <a:off x="8491220" y="5507990"/>
            <a:ext cx="3038475" cy="725805"/>
          </a:xfrm>
          <a:custGeom>
            <a:avLst/>
            <a:gdLst>
              <a:gd name="sw" fmla="*/ 1 w 4785"/>
              <a:gd name="sh" fmla="*/ 1 h 1142"/>
              <a:gd name="mins" fmla="min sw sh"/>
              <a:gd name="dsw" fmla="+- 0 sw mins"/>
              <a:gd name="dsh" fmla="+- 0 sh mins"/>
              <a:gd name="p0x0" fmla="*/ 120 w 4785"/>
              <a:gd name="p0y0" fmla="*/ 0 h 1142"/>
              <a:gd name="p0x1" fmla="*/ 4665 w 4785"/>
              <a:gd name="p0y1" fmla="*/ 0 h 1142"/>
              <a:gd name="p0x2" fmla="*/ 4731 w 4785"/>
              <a:gd name="p0y2" fmla="*/ 0 h 1142"/>
              <a:gd name="p0x3" fmla="*/ 4785 w 4785"/>
              <a:gd name="p0y3" fmla="*/ 53 h 1142"/>
              <a:gd name="p0x4" fmla="*/ 4785 w 4785"/>
              <a:gd name="p0y4" fmla="*/ 120 h 1142"/>
              <a:gd name="p0x5" fmla="*/ 4785 w 4785"/>
              <a:gd name="p0y5" fmla="*/ 1022 h 1142"/>
              <a:gd name="p0x6" fmla="*/ 4785 w 4785"/>
              <a:gd name="p0y6" fmla="*/ 1089 h 1142"/>
              <a:gd name="p0x7" fmla="*/ 4731 w 4785"/>
              <a:gd name="p0y7" fmla="*/ 1142 h 1142"/>
              <a:gd name="p0x8" fmla="*/ 4665 w 4785"/>
              <a:gd name="p0y8" fmla="*/ 1142 h 1142"/>
              <a:gd name="p0x9" fmla="*/ 120 w 4785"/>
              <a:gd name="p0y9" fmla="*/ 1142 h 1142"/>
              <a:gd name="p0x10" fmla="*/ 53 w 4785"/>
              <a:gd name="p0y10" fmla="*/ 1142 h 1142"/>
              <a:gd name="p0x11" fmla="*/ 0 w 4785"/>
              <a:gd name="p0y11" fmla="*/ 1089 h 1142"/>
              <a:gd name="p0x12" fmla="*/ 0 w 4785"/>
              <a:gd name="p0y12" fmla="*/ 1022 h 1142"/>
              <a:gd name="p0x13" fmla="*/ 0 w 4785"/>
              <a:gd name="p0y13" fmla="*/ 120 h 1142"/>
              <a:gd name="p0x14" fmla="*/ 0 w 4785"/>
              <a:gd name="p0y14" fmla="*/ 53 h 1142"/>
              <a:gd name="p0x15" fmla="*/ 53 w 4785"/>
              <a:gd name="p0y15" fmla="*/ 0 h 1142"/>
              <a:gd name="p0x16" fmla="*/ 120 w 4785"/>
              <a:gd name="p0y16" fmla="*/ 0 h 1142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3F7FF"/>
          </a:solidFill>
          <a:ln w="9525" cmpd="sng">
            <a:solidFill>
              <a:srgbClr val="D8E2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1" name="文本框 70"/>
          <p:cNvSpPr txBox="1"/>
          <p:nvPr>
            <p:custDataLst>
              <p:tags r:id="rId59"/>
            </p:custDataLst>
          </p:nvPr>
        </p:nvSpPr>
        <p:spPr>
          <a:xfrm>
            <a:off x="8648700" y="5616064"/>
            <a:ext cx="2590952" cy="5047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</a:rPr>
              <a:t>你赚得越多，平台越值钱，</a:t>
            </a:r>
            <a:r>
              <a:rPr sz="12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</a:rPr>
              <a:t>长期绑定共赢</a:t>
            </a:r>
            <a:endParaRPr sz="1200" b="1">
              <a:solidFill>
                <a:schemeClr val="accent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任意多边形 5"/>
          <p:cNvSpPr/>
          <p:nvPr>
            <p:custDataLst>
              <p:tags r:id="rId60"/>
            </p:custDataLst>
          </p:nvPr>
        </p:nvSpPr>
        <p:spPr>
          <a:xfrm>
            <a:off x="461645" y="1128395"/>
            <a:ext cx="4429125" cy="5267325"/>
          </a:xfrm>
          <a:custGeom>
            <a:avLst/>
            <a:gdLst>
              <a:gd name="sw" fmla="*/ 1 w 6975"/>
              <a:gd name="sh" fmla="*/ 1 h 8295"/>
              <a:gd name="mins" fmla="min sw sh"/>
              <a:gd name="dsw" fmla="+- 0 sw mins"/>
              <a:gd name="dsh" fmla="+- 0 sh mins"/>
              <a:gd name="p0x0" fmla="*/ 120 w 6975"/>
              <a:gd name="p0y0" fmla="*/ 0 h 8295"/>
              <a:gd name="p0x1" fmla="*/ 6855 w 6975"/>
              <a:gd name="p0y1" fmla="*/ 0 h 8295"/>
              <a:gd name="p0x2" fmla="*/ 6921 w 6975"/>
              <a:gd name="p0y2" fmla="*/ 0 h 8295"/>
              <a:gd name="p0x3" fmla="*/ 6975 w 6975"/>
              <a:gd name="p0y3" fmla="*/ 53 h 8295"/>
              <a:gd name="p0x4" fmla="*/ 6975 w 6975"/>
              <a:gd name="p0y4" fmla="*/ 120 h 8295"/>
              <a:gd name="p0x5" fmla="*/ 6975 w 6975"/>
              <a:gd name="p0y5" fmla="*/ 8175 h 8295"/>
              <a:gd name="p0x6" fmla="*/ 6975 w 6975"/>
              <a:gd name="p0y6" fmla="*/ 8241 h 8295"/>
              <a:gd name="p0x7" fmla="*/ 6921 w 6975"/>
              <a:gd name="p0y7" fmla="*/ 8295 h 8295"/>
              <a:gd name="p0x8" fmla="*/ 6855 w 6975"/>
              <a:gd name="p0y8" fmla="*/ 8295 h 8295"/>
              <a:gd name="p0x9" fmla="*/ 120 w 6975"/>
              <a:gd name="p0y9" fmla="*/ 8295 h 8295"/>
              <a:gd name="p0x10" fmla="*/ 53 w 6975"/>
              <a:gd name="p0y10" fmla="*/ 8295 h 8295"/>
              <a:gd name="p0x11" fmla="*/ 0 w 6975"/>
              <a:gd name="p0y11" fmla="*/ 8241 h 8295"/>
              <a:gd name="p0x12" fmla="*/ 0 w 6975"/>
              <a:gd name="p0y12" fmla="*/ 8175 h 8295"/>
              <a:gd name="p0x13" fmla="*/ 0 w 6975"/>
              <a:gd name="p0y13" fmla="*/ 120 h 8295"/>
              <a:gd name="p0x14" fmla="*/ 0 w 6975"/>
              <a:gd name="p0y14" fmla="*/ 53 h 8295"/>
              <a:gd name="p0x15" fmla="*/ 53 w 6975"/>
              <a:gd name="p0y15" fmla="*/ 0 h 8295"/>
              <a:gd name="p0x16" fmla="*/ 120 w 6975"/>
              <a:gd name="p0y16" fmla="*/ 0 h 829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 descr="b5d163d2-9e03-11f1-83f6-86ae6344644a"/>
          <p:cNvPicPr>
            <a:picLocks noChangeAspect="1"/>
          </p:cNvPicPr>
          <p:nvPr>
            <p:custDataLst>
              <p:tags r:id="rId61"/>
            </p:custDataLst>
          </p:nvPr>
        </p:nvPicPr>
        <p:blipFill>
          <a:blip r:embed="rId62"/>
          <a:srcRect t="5" b="5"/>
          <a:stretch>
            <a:fillRect/>
          </a:stretch>
        </p:blipFill>
        <p:spPr>
          <a:xfrm>
            <a:off x="466725" y="1133475"/>
            <a:ext cx="4419600" cy="52578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960" h="8280">
                <a:moveTo>
                  <a:pt x="120" y="0"/>
                </a:moveTo>
                <a:lnTo>
                  <a:pt x="6840" y="0"/>
                </a:lnTo>
                <a:cubicBezTo>
                  <a:pt x="6906" y="0"/>
                  <a:pt x="6960" y="54"/>
                  <a:pt x="6960" y="120"/>
                </a:cubicBezTo>
                <a:lnTo>
                  <a:pt x="6960" y="8160"/>
                </a:lnTo>
                <a:cubicBezTo>
                  <a:pt x="6960" y="8226"/>
                  <a:pt x="6906" y="8280"/>
                  <a:pt x="6840" y="8280"/>
                </a:cubicBezTo>
                <a:lnTo>
                  <a:pt x="120" y="8280"/>
                </a:lnTo>
                <a:cubicBezTo>
                  <a:pt x="54" y="8280"/>
                  <a:pt x="0" y="8226"/>
                  <a:pt x="0" y="8160"/>
                </a:cubicBezTo>
                <a:lnTo>
                  <a:pt x="0" y="120"/>
                </a:lnTo>
                <a:cubicBezTo>
                  <a:pt x="0" y="54"/>
                  <a:pt x="54" y="0"/>
                  <a:pt x="120" y="0"/>
                </a:cubicBezTo>
                <a:close/>
              </a:path>
            </a:pathLst>
          </a:cu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任意多边形 2"/>
          <p:cNvSpPr/>
          <p:nvPr>
            <p:custDataLst>
              <p:tags r:id="rId1"/>
            </p:custDataLst>
          </p:nvPr>
        </p:nvSpPr>
        <p:spPr>
          <a:xfrm>
            <a:off x="457200" y="561975"/>
            <a:ext cx="38100" cy="266700"/>
          </a:xfrm>
          <a:custGeom>
            <a:avLst/>
            <a:gdLst>
              <a:gd name="sw" fmla="*/ 1 w 60"/>
              <a:gd name="sh" fmla="*/ 1 h 420"/>
              <a:gd name="mins" fmla="min sw sh"/>
              <a:gd name="dsw" fmla="+- 0 sw mins"/>
              <a:gd name="dsh" fmla="+- 0 sh mins"/>
              <a:gd name="p0x0" fmla="*/ 30 w 60"/>
              <a:gd name="p0y0" fmla="*/ 0 h 420"/>
              <a:gd name="p0x1" fmla="*/ 46 w 60"/>
              <a:gd name="p0y1" fmla="*/ 0 h 420"/>
              <a:gd name="p0x2" fmla="*/ 60 w 60"/>
              <a:gd name="p0y2" fmla="*/ 13 h 420"/>
              <a:gd name="p0x3" fmla="*/ 60 w 60"/>
              <a:gd name="p0y3" fmla="*/ 30 h 420"/>
              <a:gd name="p0x4" fmla="*/ 60 w 60"/>
              <a:gd name="p0y4" fmla="*/ 390 h 420"/>
              <a:gd name="p0x5" fmla="*/ 60 w 60"/>
              <a:gd name="p0y5" fmla="*/ 406 h 420"/>
              <a:gd name="p0x6" fmla="*/ 46 w 60"/>
              <a:gd name="p0y6" fmla="*/ 420 h 420"/>
              <a:gd name="p0x7" fmla="*/ 30 w 60"/>
              <a:gd name="p0y7" fmla="*/ 420 h 420"/>
              <a:gd name="p0x8" fmla="*/ 13 w 60"/>
              <a:gd name="p0y8" fmla="*/ 420 h 420"/>
              <a:gd name="p0x9" fmla="*/ 0 w 60"/>
              <a:gd name="p0y9" fmla="*/ 406 h 420"/>
              <a:gd name="p0x10" fmla="*/ 0 w 60"/>
              <a:gd name="p0y10" fmla="*/ 390 h 420"/>
              <a:gd name="p0x11" fmla="*/ 0 w 60"/>
              <a:gd name="p0y11" fmla="*/ 30 h 420"/>
              <a:gd name="p0x12" fmla="*/ 0 w 60"/>
              <a:gd name="p0y12" fmla="*/ 13 h 420"/>
              <a:gd name="p0x13" fmla="*/ 13 w 60"/>
              <a:gd name="p0y13" fmla="*/ 0 h 420"/>
              <a:gd name="p0x14" fmla="*/ 30 w 60"/>
              <a:gd name="p0y14" fmla="*/ 0 h 4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lnTo>
                  <a:pt x="p0x4" y="p0y4"/>
                </a:lnTo>
                <a:cubicBezTo>
                  <a:pt x="p0x5" y="p0y5"/>
                  <a:pt x="p0x6" y="p0y6"/>
                  <a:pt x="p0x7" y="p0y7"/>
                </a:cubicBezTo>
                <a:cubicBezTo>
                  <a:pt x="p0x8" y="p0y8"/>
                  <a:pt x="p0x9" y="p0y9"/>
                  <a:pt x="p0x10" y="p0y10"/>
                </a:cubicBezTo>
                <a:lnTo>
                  <a:pt x="p0x11" y="p0y11"/>
                </a:ln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609600" y="433388"/>
            <a:ext cx="3048000" cy="5191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30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星匠到底强在哪</a:t>
            </a:r>
            <a:endParaRPr sz="30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457200" y="995363"/>
            <a:ext cx="11277600" cy="3286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别人给你一个工具，我们给你</a:t>
            </a:r>
            <a:r>
              <a:rPr lang="en-US" altLang="zh-CN"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</a:rPr>
              <a:t>一整套生态</a:t>
            </a:r>
            <a:r>
              <a:rPr lang="zh-CN"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；别人教你用工具，我们教你</a:t>
            </a:r>
            <a:r>
              <a:rPr lang="en-US" altLang="zh-CN"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</a:rPr>
              <a:t>用工具赚钱</a:t>
            </a:r>
            <a:r>
              <a:rPr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</a:rPr>
              <a:t>，还帮你搭建整个成长体系。</a:t>
            </a:r>
            <a:endParaRPr sz="150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任意多边形 5"/>
          <p:cNvSpPr/>
          <p:nvPr>
            <p:custDataLst>
              <p:tags r:id="rId4"/>
            </p:custDataLst>
          </p:nvPr>
        </p:nvSpPr>
        <p:spPr>
          <a:xfrm>
            <a:off x="461645" y="1471295"/>
            <a:ext cx="11268075" cy="4924425"/>
          </a:xfrm>
          <a:custGeom>
            <a:avLst/>
            <a:gdLst>
              <a:gd name="sw" fmla="*/ 1 w 17745"/>
              <a:gd name="sh" fmla="*/ 1 h 7755"/>
              <a:gd name="mins" fmla="min sw sh"/>
              <a:gd name="dsw" fmla="+- 0 sw mins"/>
              <a:gd name="dsh" fmla="+- 0 sh mins"/>
              <a:gd name="p0x0" fmla="*/ 120 w 17745"/>
              <a:gd name="p0y0" fmla="*/ 0 h 7755"/>
              <a:gd name="p0x1" fmla="*/ 17625 w 17745"/>
              <a:gd name="p0y1" fmla="*/ 0 h 7755"/>
              <a:gd name="p0x2" fmla="*/ 17691 w 17745"/>
              <a:gd name="p0y2" fmla="*/ 0 h 7755"/>
              <a:gd name="p0x3" fmla="*/ 17745 w 17745"/>
              <a:gd name="p0y3" fmla="*/ 53 h 7755"/>
              <a:gd name="p0x4" fmla="*/ 17745 w 17745"/>
              <a:gd name="p0y4" fmla="*/ 120 h 7755"/>
              <a:gd name="p0x5" fmla="*/ 17745 w 17745"/>
              <a:gd name="p0y5" fmla="*/ 7635 h 7755"/>
              <a:gd name="p0x6" fmla="*/ 17745 w 17745"/>
              <a:gd name="p0y6" fmla="*/ 7701 h 7755"/>
              <a:gd name="p0x7" fmla="*/ 17691 w 17745"/>
              <a:gd name="p0y7" fmla="*/ 7755 h 7755"/>
              <a:gd name="p0x8" fmla="*/ 17625 w 17745"/>
              <a:gd name="p0y8" fmla="*/ 7755 h 7755"/>
              <a:gd name="p0x9" fmla="*/ 120 w 17745"/>
              <a:gd name="p0y9" fmla="*/ 7755 h 7755"/>
              <a:gd name="p0x10" fmla="*/ 53 w 17745"/>
              <a:gd name="p0y10" fmla="*/ 7755 h 7755"/>
              <a:gd name="p0x11" fmla="*/ 0 w 17745"/>
              <a:gd name="p0y11" fmla="*/ 7701 h 7755"/>
              <a:gd name="p0x12" fmla="*/ 0 w 17745"/>
              <a:gd name="p0y12" fmla="*/ 7635 h 7755"/>
              <a:gd name="p0x13" fmla="*/ 0 w 17745"/>
              <a:gd name="p0y13" fmla="*/ 120 h 7755"/>
              <a:gd name="p0x14" fmla="*/ 0 w 17745"/>
              <a:gd name="p0y14" fmla="*/ 53 h 7755"/>
              <a:gd name="p0x15" fmla="*/ 53 w 17745"/>
              <a:gd name="p0y15" fmla="*/ 0 h 7755"/>
              <a:gd name="p0x16" fmla="*/ 120 w 17745"/>
              <a:gd name="p0y16" fmla="*/ 0 h 775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14300" dist="19050" dir="5399999" algn="ctr" rotWithShape="0">
              <a:srgbClr val="6A5ACD">
                <a:alpha val="5882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581025" y="1552575"/>
            <a:ext cx="1200150" cy="2000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200" b="1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</a:rPr>
              <a:t>对比维度</a:t>
            </a:r>
            <a:endParaRPr sz="1200" b="1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任意多边形 7"/>
          <p:cNvSpPr/>
          <p:nvPr>
            <p:custDataLst>
              <p:tags r:id="rId6"/>
            </p:custDataLst>
          </p:nvPr>
        </p:nvSpPr>
        <p:spPr>
          <a:xfrm>
            <a:off x="1895475" y="1476375"/>
            <a:ext cx="4571365" cy="35242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199" h="555">
                <a:moveTo>
                  <a:pt x="0" y="0"/>
                </a:moveTo>
                <a:lnTo>
                  <a:pt x="7199" y="0"/>
                </a:lnTo>
                <a:lnTo>
                  <a:pt x="7199" y="555"/>
                </a:lnTo>
                <a:lnTo>
                  <a:pt x="0" y="555"/>
                </a:lnTo>
                <a:lnTo>
                  <a:pt x="0" y="0"/>
                </a:lnTo>
                <a:close/>
              </a:path>
            </a:pathLst>
          </a:custGeom>
          <a:solidFill>
            <a:srgbClr val="6A5ACD">
              <a:alpha val="5098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2009775" y="1552575"/>
            <a:ext cx="4343324" cy="2000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lang="zh-CN" altLang="en-US" sz="1200" b="1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普通</a:t>
            </a:r>
            <a:r>
              <a:rPr lang="en-US" altLang="zh-CN" sz="1200" b="1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AI </a:t>
            </a:r>
            <a:r>
              <a:rPr lang="zh-CN" altLang="en-US" sz="1200" b="1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工具</a:t>
            </a:r>
            <a:r>
              <a:rPr lang="en-US" altLang="zh-CN" sz="1200" b="1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/ </a:t>
            </a:r>
            <a:r>
              <a:rPr lang="zh-CN" altLang="en-US" sz="1200" b="1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同类平台</a:t>
            </a:r>
            <a:endParaRPr lang="zh-CN" altLang="en-US" sz="1200" b="1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任意多边形 9"/>
          <p:cNvSpPr/>
          <p:nvPr>
            <p:custDataLst>
              <p:tags r:id="rId8"/>
            </p:custDataLst>
          </p:nvPr>
        </p:nvSpPr>
        <p:spPr>
          <a:xfrm>
            <a:off x="6466840" y="1476375"/>
            <a:ext cx="5257800" cy="352425"/>
          </a:xfrm>
          <a:custGeom>
            <a:avLst/>
            <a:gdLst>
              <a:gd name="sw" fmla="*/ 1 w 8280"/>
              <a:gd name="sh" fmla="*/ 1 h 555"/>
              <a:gd name="mins" fmla="min sw sh"/>
              <a:gd name="dsw" fmla="+- 0 sw mins"/>
              <a:gd name="dsh" fmla="+- 0 sh mins"/>
              <a:gd name="p0x0" fmla="*/ 0 w 8280"/>
              <a:gd name="p0y0" fmla="*/ 0 h 555"/>
              <a:gd name="p0x1" fmla="*/ 8160 w 8280"/>
              <a:gd name="p0y1" fmla="*/ 0 h 555"/>
              <a:gd name="p0x2" fmla="*/ 8226 w 8280"/>
              <a:gd name="p0y2" fmla="*/ 0 h 555"/>
              <a:gd name="p0x3" fmla="*/ 8280 w 8280"/>
              <a:gd name="p0y3" fmla="*/ 53 h 555"/>
              <a:gd name="p0x4" fmla="*/ 8280 w 8280"/>
              <a:gd name="p0y4" fmla="*/ 120 h 555"/>
              <a:gd name="p0x5" fmla="*/ 8280 w 8280"/>
              <a:gd name="p0y5" fmla="*/ 555 h 555"/>
              <a:gd name="p0x6" fmla="*/ 0 w 8280"/>
              <a:gd name="p0y6" fmla="*/ 555 h 555"/>
              <a:gd name="p0x7" fmla="*/ 0 w 8280"/>
              <a:gd name="p0y7" fmla="*/ 0 h 555"/>
            </a:gdLst>
            <a:ahLst/>
            <a:cxnLst/>
            <a:pathLst>
              <a:path w="8280" h="555">
                <a:moveTo>
                  <a:pt x="0" y="0"/>
                </a:moveTo>
                <a:lnTo>
                  <a:pt x="8160" y="0"/>
                </a:lnTo>
                <a:cubicBezTo>
                  <a:pt x="8227" y="-2"/>
                  <a:pt x="8282" y="60"/>
                  <a:pt x="8280" y="120"/>
                </a:cubicBezTo>
                <a:lnTo>
                  <a:pt x="8280" y="555"/>
                </a:lnTo>
                <a:lnTo>
                  <a:pt x="0" y="55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>
            <p:custDataLst>
              <p:tags r:id="rId9"/>
            </p:custDataLst>
          </p:nvPr>
        </p:nvSpPr>
        <p:spPr>
          <a:xfrm>
            <a:off x="6581699" y="1552575"/>
            <a:ext cx="5029200" cy="2000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lang="zh-CN" altLang="en-US"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星匠</a:t>
            </a:r>
            <a:r>
              <a:rPr lang="en-US" altLang="zh-CN"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AI</a:t>
            </a:r>
            <a:endParaRPr lang="en-US" altLang="zh-CN" sz="12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10"/>
            </p:custDataLst>
          </p:nvPr>
        </p:nvSpPr>
        <p:spPr>
          <a:xfrm>
            <a:off x="581025" y="1956864"/>
            <a:ext cx="1200150" cy="2000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2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定位</a:t>
            </a:r>
            <a:endParaRPr sz="12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11"/>
            </p:custDataLst>
          </p:nvPr>
        </p:nvSpPr>
        <p:spPr>
          <a:xfrm>
            <a:off x="2009775" y="1956864"/>
            <a:ext cx="4343324" cy="2000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lang="zh-CN" altLang="en-US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纯工具</a:t>
            </a:r>
            <a:r>
              <a:rPr lang="en-US" altLang="zh-CN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/ </a:t>
            </a:r>
            <a:r>
              <a:rPr lang="zh-CN" altLang="en-US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工具</a:t>
            </a:r>
            <a:r>
              <a:rPr lang="en-US" altLang="zh-CN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教学</a:t>
            </a:r>
            <a:endParaRPr lang="zh-CN" altLang="en-US" sz="120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30" name="组合 129"/>
          <p:cNvGrpSpPr/>
          <p:nvPr/>
        </p:nvGrpSpPr>
        <p:grpSpPr>
          <a:xfrm>
            <a:off x="6466840" y="1828800"/>
            <a:ext cx="5257800" cy="455930"/>
            <a:chOff x="10184" y="2880"/>
            <a:chExt cx="8280" cy="718"/>
          </a:xfrm>
        </p:grpSpPr>
        <p:sp>
          <p:nvSpPr>
            <p:cNvPr id="14" name="任意多边形 13"/>
            <p:cNvSpPr/>
            <p:nvPr>
              <p:custDataLst>
                <p:tags r:id="rId12"/>
              </p:custDataLst>
            </p:nvPr>
          </p:nvSpPr>
          <p:spPr>
            <a:xfrm>
              <a:off x="10184" y="2880"/>
              <a:ext cx="8280" cy="718"/>
            </a:xfrm>
            <a:custGeom>
              <a:avLst/>
              <a:gdLst>
                <a:gd name="sw" fmla="*/ 1 w 8280"/>
                <a:gd name="sh" fmla="*/ 1 h 718"/>
                <a:gd name="mins" fmla="min sw sh"/>
                <a:gd name="dsw" fmla="+- 0 sw mins"/>
                <a:gd name="dsh" fmla="+- 0 sh mins"/>
                <a:gd name="p0x0" fmla="*/ 0 w 8280"/>
                <a:gd name="p0y0" fmla="*/ 0 h 718"/>
                <a:gd name="p0x1" fmla="*/ 8280 w 8280"/>
                <a:gd name="p0y1" fmla="*/ 0 h 718"/>
                <a:gd name="p0x2" fmla="*/ 8280 w 8280"/>
                <a:gd name="p0y2" fmla="*/ 718 h 718"/>
                <a:gd name="p0x3" fmla="*/ 0 w 8280"/>
                <a:gd name="p0y3" fmla="*/ 718 h 718"/>
                <a:gd name="p0x4" fmla="*/ 0 w 8280"/>
                <a:gd name="p0y4" fmla="*/ 0 h 718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E9E1DE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5" name="任意多边形 14"/>
            <p:cNvSpPr/>
            <p:nvPr>
              <p:custDataLst>
                <p:tags r:id="rId13"/>
              </p:custDataLst>
            </p:nvPr>
          </p:nvSpPr>
          <p:spPr>
            <a:xfrm>
              <a:off x="10184" y="2880"/>
              <a:ext cx="15" cy="718"/>
            </a:xfrm>
            <a:custGeom>
              <a:avLst/>
              <a:gdLst>
                <a:gd name="sw" fmla="*/ 1 w 15"/>
                <a:gd name="sh" fmla="*/ 1 h 718"/>
                <a:gd name="mins" fmla="min sw sh"/>
                <a:gd name="dsw" fmla="+- 0 sw mins"/>
                <a:gd name="dsh" fmla="+- 0 sh mins"/>
                <a:gd name="p0x0" fmla="*/ 0 w 15"/>
                <a:gd name="p0y0" fmla="*/ 718 h 718"/>
                <a:gd name="p0x1" fmla="*/ 0 w 15"/>
                <a:gd name="p0y1" fmla="*/ 0 h 718"/>
                <a:gd name="p0x2" fmla="*/ 15 w 15"/>
                <a:gd name="p0y2" fmla="*/ 0 h 718"/>
                <a:gd name="p0x3" fmla="*/ 15 w 15"/>
                <a:gd name="p0y3" fmla="*/ 718 h 718"/>
                <a:gd name="p0x4" fmla="*/ 0 w 15"/>
                <a:gd name="p0y4" fmla="*/ 718 h 718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D8E2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17" name="任意多边形 16"/>
          <p:cNvSpPr/>
          <p:nvPr>
            <p:custDataLst>
              <p:tags r:id="rId14"/>
            </p:custDataLst>
          </p:nvPr>
        </p:nvSpPr>
        <p:spPr>
          <a:xfrm>
            <a:off x="6590665" y="1889760"/>
            <a:ext cx="133350" cy="133350"/>
          </a:xfrm>
          <a:custGeom>
            <a:avLst/>
            <a:gdLst>
              <a:gd name="sw" fmla="*/ 1 w 210"/>
              <a:gd name="sh" fmla="*/ 1 h 210"/>
              <a:gd name="mins" fmla="min sw sh"/>
              <a:gd name="dsw" fmla="+- 0 sw mins"/>
              <a:gd name="dsh" fmla="+- 0 sh mins"/>
              <a:gd name="p0x0" fmla="*/ 105 w 210"/>
              <a:gd name="p0y0" fmla="*/ 0 h 210"/>
              <a:gd name="p0x1" fmla="*/ 162 w 210"/>
              <a:gd name="p0y1" fmla="*/ 0 h 210"/>
              <a:gd name="p0x2" fmla="*/ 210 w 210"/>
              <a:gd name="p0y2" fmla="*/ 47 h 210"/>
              <a:gd name="p0x3" fmla="*/ 210 w 210"/>
              <a:gd name="p0y3" fmla="*/ 105 h 210"/>
              <a:gd name="p0x4" fmla="*/ 210 w 210"/>
              <a:gd name="p0y4" fmla="*/ 162 h 210"/>
              <a:gd name="p0x5" fmla="*/ 162 w 210"/>
              <a:gd name="p0y5" fmla="*/ 210 h 210"/>
              <a:gd name="p0x6" fmla="*/ 105 w 210"/>
              <a:gd name="p0y6" fmla="*/ 210 h 210"/>
              <a:gd name="p0x7" fmla="*/ 47 w 210"/>
              <a:gd name="p0y7" fmla="*/ 210 h 210"/>
              <a:gd name="p0x8" fmla="*/ 0 w 210"/>
              <a:gd name="p0y8" fmla="*/ 162 h 210"/>
              <a:gd name="p0x9" fmla="*/ 0 w 210"/>
              <a:gd name="p0y9" fmla="*/ 105 h 210"/>
              <a:gd name="p0x10" fmla="*/ 0 w 210"/>
              <a:gd name="p0y10" fmla="*/ 47 h 210"/>
              <a:gd name="p0x11" fmla="*/ 47 w 210"/>
              <a:gd name="p0y11" fmla="*/ 0 h 210"/>
              <a:gd name="p0x12" fmla="*/ 105 w 210"/>
              <a:gd name="p0y12" fmla="*/ 0 h 21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8" name="图片 17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619240" y="1918335"/>
            <a:ext cx="76200" cy="76200"/>
          </a:xfrm>
          <a:prstGeom prst="rect">
            <a:avLst/>
          </a:prstGeom>
          <a:noFill/>
        </p:spPr>
      </p:pic>
      <p:sp>
        <p:nvSpPr>
          <p:cNvPr id="20" name="文本框 19"/>
          <p:cNvSpPr txBox="1"/>
          <p:nvPr>
            <p:custDataLst>
              <p:tags r:id="rId18"/>
            </p:custDataLst>
          </p:nvPr>
        </p:nvSpPr>
        <p:spPr>
          <a:xfrm>
            <a:off x="6591224" y="2023539"/>
            <a:ext cx="2456707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12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工具</a:t>
            </a:r>
            <a:r>
              <a:rPr lang="en-US" altLang="zh-CN" sz="12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sz="12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教学</a:t>
            </a:r>
            <a:r>
              <a:rPr lang="en-US" altLang="zh-CN" sz="12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sz="12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直播</a:t>
            </a:r>
            <a:r>
              <a:rPr lang="en-US" altLang="zh-CN" sz="12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sz="12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聊天</a:t>
            </a:r>
            <a:r>
              <a:rPr lang="en-US" altLang="zh-CN" sz="12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sz="12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变现</a:t>
            </a:r>
            <a:r>
              <a:rPr lang="en-US" altLang="zh-CN" sz="12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sz="12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生态</a:t>
            </a:r>
            <a:endParaRPr lang="zh-CN" altLang="en-US" sz="1200" b="1">
              <a:solidFill>
                <a:schemeClr val="accent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31" name="组合 130"/>
          <p:cNvGrpSpPr/>
          <p:nvPr/>
        </p:nvGrpSpPr>
        <p:grpSpPr>
          <a:xfrm>
            <a:off x="466725" y="2284730"/>
            <a:ext cx="11258550" cy="455930"/>
            <a:chOff x="735" y="3598"/>
            <a:chExt cx="17730" cy="718"/>
          </a:xfrm>
        </p:grpSpPr>
        <p:sp>
          <p:nvSpPr>
            <p:cNvPr id="21" name="任意多边形 20"/>
            <p:cNvSpPr/>
            <p:nvPr>
              <p:custDataLst>
                <p:tags r:id="rId19"/>
              </p:custDataLst>
            </p:nvPr>
          </p:nvSpPr>
          <p:spPr>
            <a:xfrm>
              <a:off x="735" y="3598"/>
              <a:ext cx="17730" cy="718"/>
            </a:xfrm>
            <a:custGeom>
              <a:avLst/>
              <a:gdLst>
                <a:gd name="sw" fmla="*/ 1 w 17730"/>
                <a:gd name="sh" fmla="*/ 1 h 718"/>
                <a:gd name="mins" fmla="min sw sh"/>
                <a:gd name="dsw" fmla="+- 0 sw mins"/>
                <a:gd name="dsh" fmla="+- 0 sh mins"/>
                <a:gd name="p0x0" fmla="*/ 0 w 17730"/>
                <a:gd name="p0y0" fmla="*/ 0 h 718"/>
                <a:gd name="p0x1" fmla="*/ 17730 w 17730"/>
                <a:gd name="p0y1" fmla="*/ 0 h 718"/>
                <a:gd name="p0x2" fmla="*/ 17730 w 17730"/>
                <a:gd name="p0y2" fmla="*/ 718 h 718"/>
                <a:gd name="p0x3" fmla="*/ 0 w 17730"/>
                <a:gd name="p0y3" fmla="*/ 718 h 718"/>
                <a:gd name="p0x4" fmla="*/ 0 w 17730"/>
                <a:gd name="p0y4" fmla="*/ 0 h 718"/>
              </a:gdLst>
              <a:ahLst/>
              <a:cxnLst/>
              <a:pathLst>
                <a:path w="17730" h="718">
                  <a:moveTo>
                    <a:pt x="17730" y="0"/>
                  </a:moveTo>
                  <a:lnTo>
                    <a:pt x="17730" y="718"/>
                  </a:lnTo>
                  <a:lnTo>
                    <a:pt x="0" y="718"/>
                  </a:lnTo>
                  <a:lnTo>
                    <a:pt x="0" y="0"/>
                  </a:lnTo>
                  <a:lnTo>
                    <a:pt x="1773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22" name="任意多边形 21"/>
            <p:cNvSpPr/>
            <p:nvPr>
              <p:custDataLst>
                <p:tags r:id="rId20"/>
              </p:custDataLst>
            </p:nvPr>
          </p:nvSpPr>
          <p:spPr>
            <a:xfrm>
              <a:off x="735" y="3598"/>
              <a:ext cx="17730" cy="15"/>
            </a:xfrm>
            <a:custGeom>
              <a:avLst/>
              <a:gdLst>
                <a:gd name="sw" fmla="*/ 1 w 17730"/>
                <a:gd name="sh" fmla="*/ 1 h 15"/>
                <a:gd name="mins" fmla="min sw sh"/>
                <a:gd name="dsw" fmla="+- 0 sw mins"/>
                <a:gd name="dsh" fmla="+- 0 sh mins"/>
                <a:gd name="p0x0" fmla="*/ 0 w 17730"/>
                <a:gd name="p0y0" fmla="*/ 0 h 15"/>
                <a:gd name="p0x1" fmla="*/ 17730 w 17730"/>
                <a:gd name="p0y1" fmla="*/ 0 h 15"/>
                <a:gd name="p0x2" fmla="*/ 17730 w 17730"/>
                <a:gd name="p0y2" fmla="*/ 15 h 15"/>
                <a:gd name="p0x3" fmla="*/ 0 w 17730"/>
                <a:gd name="p0y3" fmla="*/ 15 h 15"/>
                <a:gd name="p0x4" fmla="*/ 0 w 17730"/>
                <a:gd name="p0y4" fmla="*/ 0 h 15"/>
              </a:gdLst>
              <a:ahLst/>
              <a:cxnLst/>
              <a:pathLst>
                <a:path w="17730" h="15">
                  <a:moveTo>
                    <a:pt x="17730" y="0"/>
                  </a:moveTo>
                  <a:lnTo>
                    <a:pt x="17730" y="15"/>
                  </a:lnTo>
                  <a:lnTo>
                    <a:pt x="0" y="15"/>
                  </a:lnTo>
                  <a:lnTo>
                    <a:pt x="0" y="0"/>
                  </a:lnTo>
                  <a:lnTo>
                    <a:pt x="17730" y="0"/>
                  </a:lnTo>
                  <a:close/>
                </a:path>
              </a:pathLst>
            </a:custGeom>
            <a:solidFill>
              <a:srgbClr val="D8E2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24" name="文本框 23"/>
          <p:cNvSpPr txBox="1"/>
          <p:nvPr>
            <p:custDataLst>
              <p:tags r:id="rId21"/>
            </p:custDataLst>
          </p:nvPr>
        </p:nvSpPr>
        <p:spPr>
          <a:xfrm>
            <a:off x="581025" y="2417855"/>
            <a:ext cx="1200150" cy="2000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2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教学</a:t>
            </a:r>
            <a:endParaRPr sz="12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文本框 24"/>
          <p:cNvSpPr txBox="1"/>
          <p:nvPr>
            <p:custDataLst>
              <p:tags r:id="rId22"/>
            </p:custDataLst>
          </p:nvPr>
        </p:nvSpPr>
        <p:spPr>
          <a:xfrm>
            <a:off x="2009775" y="2417855"/>
            <a:ext cx="4343324" cy="2000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lang="zh-CN" altLang="en-US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没有</a:t>
            </a:r>
            <a:r>
              <a:rPr lang="en-US" altLang="zh-CN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</a:t>
            </a:r>
            <a:r>
              <a:rPr lang="zh-CN" altLang="en-US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录播</a:t>
            </a:r>
            <a:r>
              <a:rPr lang="en-US" altLang="zh-CN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/ </a:t>
            </a:r>
            <a:r>
              <a:rPr lang="zh-CN" altLang="en-US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有教学</a:t>
            </a:r>
            <a:endParaRPr lang="zh-CN" altLang="en-US" sz="120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32" name="组合 131"/>
          <p:cNvGrpSpPr/>
          <p:nvPr/>
        </p:nvGrpSpPr>
        <p:grpSpPr>
          <a:xfrm>
            <a:off x="6466840" y="2294255"/>
            <a:ext cx="5257800" cy="445770"/>
            <a:chOff x="10184" y="3613"/>
            <a:chExt cx="8280" cy="702"/>
          </a:xfrm>
        </p:grpSpPr>
        <p:sp>
          <p:nvSpPr>
            <p:cNvPr id="26" name="任意多边形 25"/>
            <p:cNvSpPr/>
            <p:nvPr>
              <p:custDataLst>
                <p:tags r:id="rId23"/>
              </p:custDataLst>
            </p:nvPr>
          </p:nvSpPr>
          <p:spPr>
            <a:xfrm>
              <a:off x="10184" y="3613"/>
              <a:ext cx="8280" cy="703"/>
            </a:xfrm>
            <a:custGeom>
              <a:avLst/>
              <a:gdLst>
                <a:gd name="sw" fmla="*/ 1 w 8280"/>
                <a:gd name="sh" fmla="*/ 1 h 703"/>
                <a:gd name="mins" fmla="min sw sh"/>
                <a:gd name="dsw" fmla="+- 0 sw mins"/>
                <a:gd name="dsh" fmla="+- 0 sh mins"/>
                <a:gd name="p0x0" fmla="*/ 0 w 8280"/>
                <a:gd name="p0y0" fmla="*/ 0 h 703"/>
                <a:gd name="p0x1" fmla="*/ 8280 w 8280"/>
                <a:gd name="p0y1" fmla="*/ 0 h 703"/>
                <a:gd name="p0x2" fmla="*/ 8280 w 8280"/>
                <a:gd name="p0y2" fmla="*/ 703 h 703"/>
                <a:gd name="p0x3" fmla="*/ 0 w 8280"/>
                <a:gd name="p0y3" fmla="*/ 703 h 703"/>
                <a:gd name="p0x4" fmla="*/ 0 w 8280"/>
                <a:gd name="p0y4" fmla="*/ 0 h 703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D6EEFF">
                <a:alpha val="54902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7" name="任意多边形 26"/>
            <p:cNvSpPr/>
            <p:nvPr>
              <p:custDataLst>
                <p:tags r:id="rId24"/>
              </p:custDataLst>
            </p:nvPr>
          </p:nvSpPr>
          <p:spPr>
            <a:xfrm>
              <a:off x="10184" y="3613"/>
              <a:ext cx="15" cy="703"/>
            </a:xfrm>
            <a:custGeom>
              <a:avLst/>
              <a:gdLst>
                <a:gd name="sw" fmla="*/ 1 w 15"/>
                <a:gd name="sh" fmla="*/ 1 h 703"/>
                <a:gd name="mins" fmla="min sw sh"/>
                <a:gd name="dsw" fmla="+- 0 sw mins"/>
                <a:gd name="dsh" fmla="+- 0 sh mins"/>
                <a:gd name="p0x0" fmla="*/ 0 w 15"/>
                <a:gd name="p0y0" fmla="*/ 703 h 703"/>
                <a:gd name="p0x1" fmla="*/ 0 w 15"/>
                <a:gd name="p0y1" fmla="*/ 0 h 703"/>
                <a:gd name="p0x2" fmla="*/ 15 w 15"/>
                <a:gd name="p0y2" fmla="*/ 0 h 703"/>
                <a:gd name="p0x3" fmla="*/ 15 w 15"/>
                <a:gd name="p0y3" fmla="*/ 703 h 703"/>
                <a:gd name="p0x4" fmla="*/ 0 w 15"/>
                <a:gd name="p0y4" fmla="*/ 703 h 703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D8E2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29" name="任意多边形 28"/>
          <p:cNvSpPr/>
          <p:nvPr>
            <p:custDataLst>
              <p:tags r:id="rId25"/>
            </p:custDataLst>
          </p:nvPr>
        </p:nvSpPr>
        <p:spPr>
          <a:xfrm>
            <a:off x="6590665" y="2350770"/>
            <a:ext cx="133350" cy="133350"/>
          </a:xfrm>
          <a:custGeom>
            <a:avLst/>
            <a:gdLst>
              <a:gd name="sw" fmla="*/ 1 w 210"/>
              <a:gd name="sh" fmla="*/ 1 h 210"/>
              <a:gd name="mins" fmla="min sw sh"/>
              <a:gd name="dsw" fmla="+- 0 sw mins"/>
              <a:gd name="dsh" fmla="+- 0 sh mins"/>
              <a:gd name="p0x0" fmla="*/ 105 w 210"/>
              <a:gd name="p0y0" fmla="*/ 0 h 210"/>
              <a:gd name="p0x1" fmla="*/ 162 w 210"/>
              <a:gd name="p0y1" fmla="*/ 0 h 210"/>
              <a:gd name="p0x2" fmla="*/ 210 w 210"/>
              <a:gd name="p0y2" fmla="*/ 47 h 210"/>
              <a:gd name="p0x3" fmla="*/ 210 w 210"/>
              <a:gd name="p0y3" fmla="*/ 105 h 210"/>
              <a:gd name="p0x4" fmla="*/ 210 w 210"/>
              <a:gd name="p0y4" fmla="*/ 162 h 210"/>
              <a:gd name="p0x5" fmla="*/ 162 w 210"/>
              <a:gd name="p0y5" fmla="*/ 210 h 210"/>
              <a:gd name="p0x6" fmla="*/ 105 w 210"/>
              <a:gd name="p0y6" fmla="*/ 210 h 210"/>
              <a:gd name="p0x7" fmla="*/ 47 w 210"/>
              <a:gd name="p0y7" fmla="*/ 210 h 210"/>
              <a:gd name="p0x8" fmla="*/ 0 w 210"/>
              <a:gd name="p0y8" fmla="*/ 162 h 210"/>
              <a:gd name="p0x9" fmla="*/ 0 w 210"/>
              <a:gd name="p0y9" fmla="*/ 105 h 210"/>
              <a:gd name="p0x10" fmla="*/ 0 w 210"/>
              <a:gd name="p0y10" fmla="*/ 47 h 210"/>
              <a:gd name="p0x11" fmla="*/ 47 w 210"/>
              <a:gd name="p0y11" fmla="*/ 0 h 210"/>
              <a:gd name="p0x12" fmla="*/ 105 w 210"/>
              <a:gd name="p0y12" fmla="*/ 0 h 21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0" name="图片 29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619240" y="2379345"/>
            <a:ext cx="76200" cy="76200"/>
          </a:xfrm>
          <a:prstGeom prst="rect">
            <a:avLst/>
          </a:prstGeom>
          <a:noFill/>
        </p:spPr>
      </p:pic>
      <p:sp>
        <p:nvSpPr>
          <p:cNvPr id="32" name="文本框 31"/>
          <p:cNvSpPr txBox="1"/>
          <p:nvPr>
            <p:custDataLst>
              <p:tags r:id="rId27"/>
            </p:custDataLst>
          </p:nvPr>
        </p:nvSpPr>
        <p:spPr>
          <a:xfrm>
            <a:off x="6591224" y="2484530"/>
            <a:ext cx="2076374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en-US" sz="12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  <a:r>
              <a:rPr lang="zh-CN" sz="12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人真人团队，一对一，终身</a:t>
            </a:r>
            <a:endParaRPr lang="zh-CN" sz="1200" b="1">
              <a:solidFill>
                <a:schemeClr val="accent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33" name="组合 132"/>
          <p:cNvGrpSpPr/>
          <p:nvPr/>
        </p:nvGrpSpPr>
        <p:grpSpPr>
          <a:xfrm>
            <a:off x="466725" y="2740660"/>
            <a:ext cx="11258550" cy="455930"/>
            <a:chOff x="735" y="4316"/>
            <a:chExt cx="17730" cy="718"/>
          </a:xfrm>
        </p:grpSpPr>
        <p:sp>
          <p:nvSpPr>
            <p:cNvPr id="33" name="任意多边形 32"/>
            <p:cNvSpPr/>
            <p:nvPr>
              <p:custDataLst>
                <p:tags r:id="rId28"/>
              </p:custDataLst>
            </p:nvPr>
          </p:nvSpPr>
          <p:spPr>
            <a:xfrm>
              <a:off x="735" y="4316"/>
              <a:ext cx="17730" cy="719"/>
            </a:xfrm>
            <a:custGeom>
              <a:avLst/>
              <a:gdLst>
                <a:gd name="sw" fmla="*/ 1 w 17730"/>
                <a:gd name="sh" fmla="*/ 1 h 718"/>
                <a:gd name="mins" fmla="min sw sh"/>
                <a:gd name="dsw" fmla="+- 0 sw mins"/>
                <a:gd name="dsh" fmla="+- 0 sh mins"/>
                <a:gd name="p0x0" fmla="*/ 0 w 17730"/>
                <a:gd name="p0y0" fmla="*/ 0 h 718"/>
                <a:gd name="p0x1" fmla="*/ 17730 w 17730"/>
                <a:gd name="p0y1" fmla="*/ 0 h 718"/>
                <a:gd name="p0x2" fmla="*/ 17730 w 17730"/>
                <a:gd name="p0y2" fmla="*/ 718 h 718"/>
                <a:gd name="p0x3" fmla="*/ 0 w 17730"/>
                <a:gd name="p0y3" fmla="*/ 718 h 718"/>
                <a:gd name="p0x4" fmla="*/ 0 w 17730"/>
                <a:gd name="p0y4" fmla="*/ 0 h 718"/>
              </a:gdLst>
              <a:ahLst/>
              <a:cxnLst/>
              <a:pathLst>
                <a:path w="17730" h="719">
                  <a:moveTo>
                    <a:pt x="17730" y="0"/>
                  </a:moveTo>
                  <a:lnTo>
                    <a:pt x="17730" y="719"/>
                  </a:lnTo>
                  <a:lnTo>
                    <a:pt x="0" y="719"/>
                  </a:lnTo>
                  <a:lnTo>
                    <a:pt x="0" y="0"/>
                  </a:lnTo>
                  <a:lnTo>
                    <a:pt x="1773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34" name="任意多边形 33"/>
            <p:cNvSpPr/>
            <p:nvPr>
              <p:custDataLst>
                <p:tags r:id="rId29"/>
              </p:custDataLst>
            </p:nvPr>
          </p:nvSpPr>
          <p:spPr>
            <a:xfrm>
              <a:off x="735" y="4316"/>
              <a:ext cx="17730" cy="15"/>
            </a:xfrm>
            <a:custGeom>
              <a:avLst/>
              <a:gdLst>
                <a:gd name="sw" fmla="*/ 1 w 17730"/>
                <a:gd name="sh" fmla="*/ 1 h 15"/>
                <a:gd name="mins" fmla="min sw sh"/>
                <a:gd name="dsw" fmla="+- 0 sw mins"/>
                <a:gd name="dsh" fmla="+- 0 sh mins"/>
                <a:gd name="p0x0" fmla="*/ 0 w 17730"/>
                <a:gd name="p0y0" fmla="*/ 0 h 15"/>
                <a:gd name="p0x1" fmla="*/ 17730 w 17730"/>
                <a:gd name="p0y1" fmla="*/ 0 h 15"/>
                <a:gd name="p0x2" fmla="*/ 17730 w 17730"/>
                <a:gd name="p0y2" fmla="*/ 15 h 15"/>
                <a:gd name="p0x3" fmla="*/ 0 w 17730"/>
                <a:gd name="p0y3" fmla="*/ 15 h 15"/>
                <a:gd name="p0x4" fmla="*/ 0 w 17730"/>
                <a:gd name="p0y4" fmla="*/ 0 h 15"/>
              </a:gdLst>
              <a:ahLst/>
              <a:cxnLst/>
              <a:pathLst>
                <a:path w="17730" h="15">
                  <a:moveTo>
                    <a:pt x="17730" y="0"/>
                  </a:moveTo>
                  <a:lnTo>
                    <a:pt x="17730" y="15"/>
                  </a:lnTo>
                  <a:lnTo>
                    <a:pt x="0" y="15"/>
                  </a:lnTo>
                  <a:lnTo>
                    <a:pt x="0" y="0"/>
                  </a:lnTo>
                  <a:lnTo>
                    <a:pt x="17730" y="0"/>
                  </a:lnTo>
                  <a:close/>
                </a:path>
              </a:pathLst>
            </a:custGeom>
            <a:solidFill>
              <a:srgbClr val="D8E2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36" name="文本框 35"/>
          <p:cNvSpPr txBox="1"/>
          <p:nvPr>
            <p:custDataLst>
              <p:tags r:id="rId30"/>
            </p:custDataLst>
          </p:nvPr>
        </p:nvSpPr>
        <p:spPr>
          <a:xfrm>
            <a:off x="581025" y="2874093"/>
            <a:ext cx="1200150" cy="2000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2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直播功能</a:t>
            </a:r>
            <a:endParaRPr sz="12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7" name="文本框 36"/>
          <p:cNvSpPr txBox="1"/>
          <p:nvPr>
            <p:custDataLst>
              <p:tags r:id="rId31"/>
            </p:custDataLst>
          </p:nvPr>
        </p:nvSpPr>
        <p:spPr>
          <a:xfrm>
            <a:off x="2009775" y="2874093"/>
            <a:ext cx="4343324" cy="2000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lang="zh-CN" altLang="en-US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没有</a:t>
            </a:r>
            <a:r>
              <a:rPr lang="en-US" altLang="zh-CN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/ </a:t>
            </a:r>
            <a:r>
              <a:rPr lang="zh-CN" altLang="en-US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大多没有</a:t>
            </a:r>
            <a:endParaRPr lang="zh-CN" altLang="en-US" sz="120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34" name="组合 133"/>
          <p:cNvGrpSpPr/>
          <p:nvPr/>
        </p:nvGrpSpPr>
        <p:grpSpPr>
          <a:xfrm>
            <a:off x="6466840" y="2750185"/>
            <a:ext cx="5257800" cy="447040"/>
            <a:chOff x="10184" y="4331"/>
            <a:chExt cx="8280" cy="704"/>
          </a:xfrm>
        </p:grpSpPr>
        <p:sp>
          <p:nvSpPr>
            <p:cNvPr id="38" name="任意多边形 37"/>
            <p:cNvSpPr/>
            <p:nvPr>
              <p:custDataLst>
                <p:tags r:id="rId32"/>
              </p:custDataLst>
            </p:nvPr>
          </p:nvSpPr>
          <p:spPr>
            <a:xfrm>
              <a:off x="10184" y="4331"/>
              <a:ext cx="8280" cy="704"/>
            </a:xfrm>
            <a:custGeom>
              <a:avLst/>
              <a:gdLst>
                <a:gd name="sw" fmla="*/ 1 w 8280"/>
                <a:gd name="sh" fmla="*/ 1 h 703"/>
                <a:gd name="mins" fmla="min sw sh"/>
                <a:gd name="dsw" fmla="+- 0 sw mins"/>
                <a:gd name="dsh" fmla="+- 0 sh mins"/>
                <a:gd name="p0x0" fmla="*/ 0 w 8280"/>
                <a:gd name="p0y0" fmla="*/ 0 h 703"/>
                <a:gd name="p0x1" fmla="*/ 8280 w 8280"/>
                <a:gd name="p0y1" fmla="*/ 0 h 703"/>
                <a:gd name="p0x2" fmla="*/ 8280 w 8280"/>
                <a:gd name="p0y2" fmla="*/ 703 h 703"/>
                <a:gd name="p0x3" fmla="*/ 0 w 8280"/>
                <a:gd name="p0y3" fmla="*/ 703 h 703"/>
                <a:gd name="p0x4" fmla="*/ 0 w 8280"/>
                <a:gd name="p0y4" fmla="*/ 0 h 703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E9E1DE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9" name="任意多边形 38"/>
            <p:cNvSpPr/>
            <p:nvPr>
              <p:custDataLst>
                <p:tags r:id="rId33"/>
              </p:custDataLst>
            </p:nvPr>
          </p:nvSpPr>
          <p:spPr>
            <a:xfrm>
              <a:off x="10184" y="4331"/>
              <a:ext cx="15" cy="704"/>
            </a:xfrm>
            <a:custGeom>
              <a:avLst/>
              <a:gdLst>
                <a:gd name="sw" fmla="*/ 1 w 15"/>
                <a:gd name="sh" fmla="*/ 1 h 703"/>
                <a:gd name="mins" fmla="min sw sh"/>
                <a:gd name="dsw" fmla="+- 0 sw mins"/>
                <a:gd name="dsh" fmla="+- 0 sh mins"/>
                <a:gd name="p0x0" fmla="*/ 0 w 15"/>
                <a:gd name="p0y0" fmla="*/ 703 h 703"/>
                <a:gd name="p0x1" fmla="*/ 0 w 15"/>
                <a:gd name="p0y1" fmla="*/ 0 h 703"/>
                <a:gd name="p0x2" fmla="*/ 15 w 15"/>
                <a:gd name="p0y2" fmla="*/ 0 h 703"/>
                <a:gd name="p0x3" fmla="*/ 15 w 15"/>
                <a:gd name="p0y3" fmla="*/ 703 h 703"/>
                <a:gd name="p0x4" fmla="*/ 0 w 15"/>
                <a:gd name="p0y4" fmla="*/ 703 h 703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D8E2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41" name="任意多边形 40"/>
          <p:cNvSpPr/>
          <p:nvPr>
            <p:custDataLst>
              <p:tags r:id="rId34"/>
            </p:custDataLst>
          </p:nvPr>
        </p:nvSpPr>
        <p:spPr>
          <a:xfrm>
            <a:off x="6590665" y="2807335"/>
            <a:ext cx="133350" cy="133350"/>
          </a:xfrm>
          <a:custGeom>
            <a:avLst/>
            <a:gdLst>
              <a:gd name="sw" fmla="*/ 1 w 210"/>
              <a:gd name="sh" fmla="*/ 1 h 210"/>
              <a:gd name="mins" fmla="min sw sh"/>
              <a:gd name="dsw" fmla="+- 0 sw mins"/>
              <a:gd name="dsh" fmla="+- 0 sh mins"/>
              <a:gd name="p0x0" fmla="*/ 105 w 210"/>
              <a:gd name="p0y0" fmla="*/ 0 h 210"/>
              <a:gd name="p0x1" fmla="*/ 162 w 210"/>
              <a:gd name="p0y1" fmla="*/ 0 h 210"/>
              <a:gd name="p0x2" fmla="*/ 210 w 210"/>
              <a:gd name="p0y2" fmla="*/ 47 h 210"/>
              <a:gd name="p0x3" fmla="*/ 210 w 210"/>
              <a:gd name="p0y3" fmla="*/ 105 h 210"/>
              <a:gd name="p0x4" fmla="*/ 210 w 210"/>
              <a:gd name="p0y4" fmla="*/ 162 h 210"/>
              <a:gd name="p0x5" fmla="*/ 162 w 210"/>
              <a:gd name="p0y5" fmla="*/ 210 h 210"/>
              <a:gd name="p0x6" fmla="*/ 105 w 210"/>
              <a:gd name="p0y6" fmla="*/ 210 h 210"/>
              <a:gd name="p0x7" fmla="*/ 47 w 210"/>
              <a:gd name="p0y7" fmla="*/ 210 h 210"/>
              <a:gd name="p0x8" fmla="*/ 0 w 210"/>
              <a:gd name="p0y8" fmla="*/ 162 h 210"/>
              <a:gd name="p0x9" fmla="*/ 0 w 210"/>
              <a:gd name="p0y9" fmla="*/ 105 h 210"/>
              <a:gd name="p0x10" fmla="*/ 0 w 210"/>
              <a:gd name="p0y10" fmla="*/ 47 h 210"/>
              <a:gd name="p0x11" fmla="*/ 47 w 210"/>
              <a:gd name="p0y11" fmla="*/ 0 h 210"/>
              <a:gd name="p0x12" fmla="*/ 105 w 210"/>
              <a:gd name="p0y12" fmla="*/ 0 h 21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2" name="图片 41"/>
          <p:cNvPicPr>
            <a:picLocks noChangeAspect="1"/>
          </p:cNvPicPr>
          <p:nvPr>
            <p:custDataLst>
              <p:tags r:id="rId35"/>
            </p:custDataLst>
          </p:nvPr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619240" y="2835910"/>
            <a:ext cx="76200" cy="76200"/>
          </a:xfrm>
          <a:prstGeom prst="rect">
            <a:avLst/>
          </a:prstGeom>
          <a:noFill/>
        </p:spPr>
      </p:pic>
      <p:sp>
        <p:nvSpPr>
          <p:cNvPr id="44" name="文本框 43"/>
          <p:cNvSpPr txBox="1"/>
          <p:nvPr>
            <p:custDataLst>
              <p:tags r:id="rId36"/>
            </p:custDataLst>
          </p:nvPr>
        </p:nvSpPr>
        <p:spPr>
          <a:xfrm>
            <a:off x="6591224" y="2940768"/>
            <a:ext cx="1771497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12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有，直播教学</a:t>
            </a:r>
            <a:r>
              <a:rPr lang="en-US" altLang="zh-CN" sz="12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sz="12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直播带货</a:t>
            </a:r>
            <a:endParaRPr lang="zh-CN" altLang="en-US" sz="1200" b="1">
              <a:solidFill>
                <a:schemeClr val="accent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35" name="组合 134"/>
          <p:cNvGrpSpPr/>
          <p:nvPr/>
        </p:nvGrpSpPr>
        <p:grpSpPr>
          <a:xfrm>
            <a:off x="466725" y="3197225"/>
            <a:ext cx="11258550" cy="455930"/>
            <a:chOff x="735" y="5035"/>
            <a:chExt cx="17730" cy="718"/>
          </a:xfrm>
        </p:grpSpPr>
        <p:sp>
          <p:nvSpPr>
            <p:cNvPr id="45" name="任意多边形 44"/>
            <p:cNvSpPr/>
            <p:nvPr>
              <p:custDataLst>
                <p:tags r:id="rId37"/>
              </p:custDataLst>
            </p:nvPr>
          </p:nvSpPr>
          <p:spPr>
            <a:xfrm>
              <a:off x="735" y="5035"/>
              <a:ext cx="17730" cy="718"/>
            </a:xfrm>
            <a:custGeom>
              <a:avLst/>
              <a:gdLst>
                <a:gd name="sw" fmla="*/ 1 w 17730"/>
                <a:gd name="sh" fmla="*/ 1 h 718"/>
                <a:gd name="mins" fmla="min sw sh"/>
                <a:gd name="dsw" fmla="+- 0 sw mins"/>
                <a:gd name="dsh" fmla="+- 0 sh mins"/>
                <a:gd name="p0x0" fmla="*/ 0 w 17730"/>
                <a:gd name="p0y0" fmla="*/ 0 h 718"/>
                <a:gd name="p0x1" fmla="*/ 17730 w 17730"/>
                <a:gd name="p0y1" fmla="*/ 0 h 718"/>
                <a:gd name="p0x2" fmla="*/ 17730 w 17730"/>
                <a:gd name="p0y2" fmla="*/ 718 h 718"/>
                <a:gd name="p0x3" fmla="*/ 0 w 17730"/>
                <a:gd name="p0y3" fmla="*/ 718 h 718"/>
                <a:gd name="p0x4" fmla="*/ 0 w 17730"/>
                <a:gd name="p0y4" fmla="*/ 0 h 718"/>
              </a:gdLst>
              <a:ahLst/>
              <a:cxnLst/>
              <a:pathLst>
                <a:path w="17730" h="718">
                  <a:moveTo>
                    <a:pt x="17730" y="0"/>
                  </a:moveTo>
                  <a:lnTo>
                    <a:pt x="17730" y="718"/>
                  </a:lnTo>
                  <a:lnTo>
                    <a:pt x="0" y="718"/>
                  </a:lnTo>
                  <a:lnTo>
                    <a:pt x="0" y="0"/>
                  </a:lnTo>
                  <a:lnTo>
                    <a:pt x="1773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46" name="任意多边形 45"/>
            <p:cNvSpPr/>
            <p:nvPr>
              <p:custDataLst>
                <p:tags r:id="rId38"/>
              </p:custDataLst>
            </p:nvPr>
          </p:nvSpPr>
          <p:spPr>
            <a:xfrm>
              <a:off x="735" y="5035"/>
              <a:ext cx="17730" cy="15"/>
            </a:xfrm>
            <a:custGeom>
              <a:avLst/>
              <a:gdLst>
                <a:gd name="sw" fmla="*/ 1 w 17730"/>
                <a:gd name="sh" fmla="*/ 1 h 15"/>
                <a:gd name="mins" fmla="min sw sh"/>
                <a:gd name="dsw" fmla="+- 0 sw mins"/>
                <a:gd name="dsh" fmla="+- 0 sh mins"/>
                <a:gd name="p0x0" fmla="*/ 0 w 17730"/>
                <a:gd name="p0y0" fmla="*/ 0 h 15"/>
                <a:gd name="p0x1" fmla="*/ 17730 w 17730"/>
                <a:gd name="p0y1" fmla="*/ 0 h 15"/>
                <a:gd name="p0x2" fmla="*/ 17730 w 17730"/>
                <a:gd name="p0y2" fmla="*/ 15 h 15"/>
                <a:gd name="p0x3" fmla="*/ 0 w 17730"/>
                <a:gd name="p0y3" fmla="*/ 15 h 15"/>
                <a:gd name="p0x4" fmla="*/ 0 w 17730"/>
                <a:gd name="p0y4" fmla="*/ 0 h 15"/>
              </a:gdLst>
              <a:ahLst/>
              <a:cxnLst/>
              <a:pathLst>
                <a:path w="17730" h="15">
                  <a:moveTo>
                    <a:pt x="17730" y="0"/>
                  </a:moveTo>
                  <a:lnTo>
                    <a:pt x="17730" y="15"/>
                  </a:lnTo>
                  <a:lnTo>
                    <a:pt x="0" y="15"/>
                  </a:lnTo>
                  <a:lnTo>
                    <a:pt x="0" y="0"/>
                  </a:lnTo>
                  <a:lnTo>
                    <a:pt x="17730" y="0"/>
                  </a:lnTo>
                  <a:close/>
                </a:path>
              </a:pathLst>
            </a:custGeom>
            <a:solidFill>
              <a:srgbClr val="D8E2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48" name="文本框 47"/>
          <p:cNvSpPr txBox="1"/>
          <p:nvPr>
            <p:custDataLst>
              <p:tags r:id="rId39"/>
            </p:custDataLst>
          </p:nvPr>
        </p:nvSpPr>
        <p:spPr>
          <a:xfrm>
            <a:off x="581025" y="3330321"/>
            <a:ext cx="1200150" cy="2000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2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聊天社群</a:t>
            </a:r>
            <a:endParaRPr sz="12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9" name="文本框 48"/>
          <p:cNvSpPr txBox="1"/>
          <p:nvPr>
            <p:custDataLst>
              <p:tags r:id="rId40"/>
            </p:custDataLst>
          </p:nvPr>
        </p:nvSpPr>
        <p:spPr>
          <a:xfrm>
            <a:off x="2009775" y="3330321"/>
            <a:ext cx="4343324" cy="2000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lang="zh-CN" altLang="en-US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没有</a:t>
            </a:r>
            <a:r>
              <a:rPr lang="en-US" altLang="zh-CN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/ </a:t>
            </a:r>
            <a:r>
              <a:rPr lang="zh-CN" altLang="en-US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有但弱</a:t>
            </a:r>
            <a:endParaRPr lang="zh-CN" altLang="en-US" sz="120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36" name="组合 135"/>
          <p:cNvGrpSpPr/>
          <p:nvPr/>
        </p:nvGrpSpPr>
        <p:grpSpPr>
          <a:xfrm>
            <a:off x="6466840" y="3206750"/>
            <a:ext cx="5257800" cy="445770"/>
            <a:chOff x="10184" y="5050"/>
            <a:chExt cx="8280" cy="702"/>
          </a:xfrm>
        </p:grpSpPr>
        <p:sp>
          <p:nvSpPr>
            <p:cNvPr id="50" name="任意多边形 49"/>
            <p:cNvSpPr/>
            <p:nvPr>
              <p:custDataLst>
                <p:tags r:id="rId41"/>
              </p:custDataLst>
            </p:nvPr>
          </p:nvSpPr>
          <p:spPr>
            <a:xfrm>
              <a:off x="10184" y="5050"/>
              <a:ext cx="8280" cy="703"/>
            </a:xfrm>
            <a:custGeom>
              <a:avLst/>
              <a:gdLst>
                <a:gd name="sw" fmla="*/ 1 w 8280"/>
                <a:gd name="sh" fmla="*/ 1 h 703"/>
                <a:gd name="mins" fmla="min sw sh"/>
                <a:gd name="dsw" fmla="+- 0 sw mins"/>
                <a:gd name="dsh" fmla="+- 0 sh mins"/>
                <a:gd name="p0x0" fmla="*/ 0 w 8280"/>
                <a:gd name="p0y0" fmla="*/ 0 h 703"/>
                <a:gd name="p0x1" fmla="*/ 8280 w 8280"/>
                <a:gd name="p0y1" fmla="*/ 0 h 703"/>
                <a:gd name="p0x2" fmla="*/ 8280 w 8280"/>
                <a:gd name="p0y2" fmla="*/ 703 h 703"/>
                <a:gd name="p0x3" fmla="*/ 0 w 8280"/>
                <a:gd name="p0y3" fmla="*/ 703 h 703"/>
                <a:gd name="p0x4" fmla="*/ 0 w 8280"/>
                <a:gd name="p0y4" fmla="*/ 0 h 703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D6EEFF">
                <a:alpha val="54902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1" name="任意多边形 50"/>
            <p:cNvSpPr/>
            <p:nvPr>
              <p:custDataLst>
                <p:tags r:id="rId42"/>
              </p:custDataLst>
            </p:nvPr>
          </p:nvSpPr>
          <p:spPr>
            <a:xfrm>
              <a:off x="10184" y="5050"/>
              <a:ext cx="15" cy="703"/>
            </a:xfrm>
            <a:custGeom>
              <a:avLst/>
              <a:gdLst>
                <a:gd name="sw" fmla="*/ 1 w 15"/>
                <a:gd name="sh" fmla="*/ 1 h 703"/>
                <a:gd name="mins" fmla="min sw sh"/>
                <a:gd name="dsw" fmla="+- 0 sw mins"/>
                <a:gd name="dsh" fmla="+- 0 sh mins"/>
                <a:gd name="p0x0" fmla="*/ 0 w 15"/>
                <a:gd name="p0y0" fmla="*/ 703 h 703"/>
                <a:gd name="p0x1" fmla="*/ 0 w 15"/>
                <a:gd name="p0y1" fmla="*/ 0 h 703"/>
                <a:gd name="p0x2" fmla="*/ 15 w 15"/>
                <a:gd name="p0y2" fmla="*/ 0 h 703"/>
                <a:gd name="p0x3" fmla="*/ 15 w 15"/>
                <a:gd name="p0y3" fmla="*/ 703 h 703"/>
                <a:gd name="p0x4" fmla="*/ 0 w 15"/>
                <a:gd name="p0y4" fmla="*/ 703 h 703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D8E2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53" name="任意多边形 52"/>
          <p:cNvSpPr/>
          <p:nvPr>
            <p:custDataLst>
              <p:tags r:id="rId43"/>
            </p:custDataLst>
          </p:nvPr>
        </p:nvSpPr>
        <p:spPr>
          <a:xfrm>
            <a:off x="6590665" y="3263265"/>
            <a:ext cx="133350" cy="133350"/>
          </a:xfrm>
          <a:custGeom>
            <a:avLst/>
            <a:gdLst>
              <a:gd name="sw" fmla="*/ 1 w 210"/>
              <a:gd name="sh" fmla="*/ 1 h 210"/>
              <a:gd name="mins" fmla="min sw sh"/>
              <a:gd name="dsw" fmla="+- 0 sw mins"/>
              <a:gd name="dsh" fmla="+- 0 sh mins"/>
              <a:gd name="p0x0" fmla="*/ 105 w 210"/>
              <a:gd name="p0y0" fmla="*/ 0 h 210"/>
              <a:gd name="p0x1" fmla="*/ 162 w 210"/>
              <a:gd name="p0y1" fmla="*/ 0 h 210"/>
              <a:gd name="p0x2" fmla="*/ 210 w 210"/>
              <a:gd name="p0y2" fmla="*/ 47 h 210"/>
              <a:gd name="p0x3" fmla="*/ 210 w 210"/>
              <a:gd name="p0y3" fmla="*/ 105 h 210"/>
              <a:gd name="p0x4" fmla="*/ 210 w 210"/>
              <a:gd name="p0y4" fmla="*/ 162 h 210"/>
              <a:gd name="p0x5" fmla="*/ 162 w 210"/>
              <a:gd name="p0y5" fmla="*/ 210 h 210"/>
              <a:gd name="p0x6" fmla="*/ 105 w 210"/>
              <a:gd name="p0y6" fmla="*/ 210 h 210"/>
              <a:gd name="p0x7" fmla="*/ 47 w 210"/>
              <a:gd name="p0y7" fmla="*/ 210 h 210"/>
              <a:gd name="p0x8" fmla="*/ 0 w 210"/>
              <a:gd name="p0y8" fmla="*/ 162 h 210"/>
              <a:gd name="p0x9" fmla="*/ 0 w 210"/>
              <a:gd name="p0y9" fmla="*/ 105 h 210"/>
              <a:gd name="p0x10" fmla="*/ 0 w 210"/>
              <a:gd name="p0y10" fmla="*/ 47 h 210"/>
              <a:gd name="p0x11" fmla="*/ 47 w 210"/>
              <a:gd name="p0y11" fmla="*/ 0 h 210"/>
              <a:gd name="p0x12" fmla="*/ 105 w 210"/>
              <a:gd name="p0y12" fmla="*/ 0 h 21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4" name="图片 53"/>
          <p:cNvPicPr>
            <a:picLocks noChangeAspect="1"/>
          </p:cNvPicPr>
          <p:nvPr>
            <p:custDataLst>
              <p:tags r:id="rId44"/>
            </p:custDataLst>
          </p:nvPr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619240" y="3291840"/>
            <a:ext cx="76200" cy="76200"/>
          </a:xfrm>
          <a:prstGeom prst="rect">
            <a:avLst/>
          </a:prstGeom>
          <a:noFill/>
        </p:spPr>
      </p:pic>
      <p:sp>
        <p:nvSpPr>
          <p:cNvPr id="56" name="文本框 55"/>
          <p:cNvSpPr txBox="1"/>
          <p:nvPr>
            <p:custDataLst>
              <p:tags r:id="rId45"/>
            </p:custDataLst>
          </p:nvPr>
        </p:nvSpPr>
        <p:spPr>
          <a:xfrm>
            <a:off x="6591224" y="3396996"/>
            <a:ext cx="1866604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12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有，群聊</a:t>
            </a:r>
            <a:r>
              <a:rPr lang="en-US" altLang="zh-CN" sz="12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sz="12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私信</a:t>
            </a:r>
            <a:r>
              <a:rPr lang="en-US" altLang="zh-CN" sz="12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sz="12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资源对接</a:t>
            </a:r>
            <a:endParaRPr lang="zh-CN" altLang="en-US" sz="1200" b="1">
              <a:solidFill>
                <a:schemeClr val="accent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37" name="组合 136"/>
          <p:cNvGrpSpPr/>
          <p:nvPr/>
        </p:nvGrpSpPr>
        <p:grpSpPr>
          <a:xfrm>
            <a:off x="466725" y="3653155"/>
            <a:ext cx="11258550" cy="455930"/>
            <a:chOff x="735" y="5753"/>
            <a:chExt cx="17730" cy="718"/>
          </a:xfrm>
        </p:grpSpPr>
        <p:sp>
          <p:nvSpPr>
            <p:cNvPr id="57" name="任意多边形 56"/>
            <p:cNvSpPr/>
            <p:nvPr>
              <p:custDataLst>
                <p:tags r:id="rId46"/>
              </p:custDataLst>
            </p:nvPr>
          </p:nvSpPr>
          <p:spPr>
            <a:xfrm>
              <a:off x="735" y="5753"/>
              <a:ext cx="17730" cy="719"/>
            </a:xfrm>
            <a:custGeom>
              <a:avLst/>
              <a:gdLst>
                <a:gd name="sw" fmla="*/ 1 w 17730"/>
                <a:gd name="sh" fmla="*/ 1 h 718"/>
                <a:gd name="mins" fmla="min sw sh"/>
                <a:gd name="dsw" fmla="+- 0 sw mins"/>
                <a:gd name="dsh" fmla="+- 0 sh mins"/>
                <a:gd name="p0x0" fmla="*/ 0 w 17730"/>
                <a:gd name="p0y0" fmla="*/ 0 h 718"/>
                <a:gd name="p0x1" fmla="*/ 17730 w 17730"/>
                <a:gd name="p0y1" fmla="*/ 0 h 718"/>
                <a:gd name="p0x2" fmla="*/ 17730 w 17730"/>
                <a:gd name="p0y2" fmla="*/ 718 h 718"/>
                <a:gd name="p0x3" fmla="*/ 0 w 17730"/>
                <a:gd name="p0y3" fmla="*/ 718 h 718"/>
                <a:gd name="p0x4" fmla="*/ 0 w 17730"/>
                <a:gd name="p0y4" fmla="*/ 0 h 718"/>
              </a:gdLst>
              <a:ahLst/>
              <a:cxnLst/>
              <a:pathLst>
                <a:path w="17730" h="719">
                  <a:moveTo>
                    <a:pt x="17730" y="0"/>
                  </a:moveTo>
                  <a:lnTo>
                    <a:pt x="17730" y="719"/>
                  </a:lnTo>
                  <a:lnTo>
                    <a:pt x="0" y="719"/>
                  </a:lnTo>
                  <a:lnTo>
                    <a:pt x="0" y="0"/>
                  </a:lnTo>
                  <a:lnTo>
                    <a:pt x="1773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58" name="任意多边形 57"/>
            <p:cNvSpPr/>
            <p:nvPr>
              <p:custDataLst>
                <p:tags r:id="rId47"/>
              </p:custDataLst>
            </p:nvPr>
          </p:nvSpPr>
          <p:spPr>
            <a:xfrm>
              <a:off x="735" y="5753"/>
              <a:ext cx="17730" cy="15"/>
            </a:xfrm>
            <a:custGeom>
              <a:avLst/>
              <a:gdLst>
                <a:gd name="sw" fmla="*/ 1 w 17730"/>
                <a:gd name="sh" fmla="*/ 1 h 15"/>
                <a:gd name="mins" fmla="min sw sh"/>
                <a:gd name="dsw" fmla="+- 0 sw mins"/>
                <a:gd name="dsh" fmla="+- 0 sh mins"/>
                <a:gd name="p0x0" fmla="*/ 0 w 17730"/>
                <a:gd name="p0y0" fmla="*/ 0 h 15"/>
                <a:gd name="p0x1" fmla="*/ 17730 w 17730"/>
                <a:gd name="p0y1" fmla="*/ 0 h 15"/>
                <a:gd name="p0x2" fmla="*/ 17730 w 17730"/>
                <a:gd name="p0y2" fmla="*/ 15 h 15"/>
                <a:gd name="p0x3" fmla="*/ 0 w 17730"/>
                <a:gd name="p0y3" fmla="*/ 15 h 15"/>
                <a:gd name="p0x4" fmla="*/ 0 w 17730"/>
                <a:gd name="p0y4" fmla="*/ 0 h 15"/>
              </a:gdLst>
              <a:ahLst/>
              <a:cxnLst/>
              <a:pathLst>
                <a:path w="17730" h="15">
                  <a:moveTo>
                    <a:pt x="17730" y="0"/>
                  </a:moveTo>
                  <a:lnTo>
                    <a:pt x="17730" y="15"/>
                  </a:lnTo>
                  <a:lnTo>
                    <a:pt x="0" y="15"/>
                  </a:lnTo>
                  <a:lnTo>
                    <a:pt x="0" y="0"/>
                  </a:lnTo>
                  <a:lnTo>
                    <a:pt x="17730" y="0"/>
                  </a:lnTo>
                  <a:close/>
                </a:path>
              </a:pathLst>
            </a:custGeom>
            <a:solidFill>
              <a:srgbClr val="D8E2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60" name="文本框 59"/>
          <p:cNvSpPr txBox="1"/>
          <p:nvPr>
            <p:custDataLst>
              <p:tags r:id="rId48"/>
            </p:custDataLst>
          </p:nvPr>
        </p:nvSpPr>
        <p:spPr>
          <a:xfrm>
            <a:off x="581025" y="3786635"/>
            <a:ext cx="1200150" cy="2000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2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变现指导</a:t>
            </a:r>
            <a:endParaRPr sz="12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1" name="文本框 60"/>
          <p:cNvSpPr txBox="1"/>
          <p:nvPr>
            <p:custDataLst>
              <p:tags r:id="rId49"/>
            </p:custDataLst>
          </p:nvPr>
        </p:nvSpPr>
        <p:spPr>
          <a:xfrm>
            <a:off x="2009775" y="3786635"/>
            <a:ext cx="4343324" cy="2000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lang="zh-CN" altLang="en-US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没有</a:t>
            </a:r>
            <a:r>
              <a:rPr lang="en-US" altLang="zh-CN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/ </a:t>
            </a:r>
            <a:r>
              <a:rPr lang="zh-CN" altLang="en-US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单一方向</a:t>
            </a:r>
            <a:endParaRPr lang="zh-CN" altLang="en-US" sz="120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38" name="组合 137"/>
          <p:cNvGrpSpPr/>
          <p:nvPr/>
        </p:nvGrpSpPr>
        <p:grpSpPr>
          <a:xfrm>
            <a:off x="6466840" y="3662680"/>
            <a:ext cx="5257800" cy="447040"/>
            <a:chOff x="10184" y="5768"/>
            <a:chExt cx="8280" cy="704"/>
          </a:xfrm>
        </p:grpSpPr>
        <p:sp>
          <p:nvSpPr>
            <p:cNvPr id="62" name="任意多边形 61"/>
            <p:cNvSpPr/>
            <p:nvPr>
              <p:custDataLst>
                <p:tags r:id="rId50"/>
              </p:custDataLst>
            </p:nvPr>
          </p:nvSpPr>
          <p:spPr>
            <a:xfrm>
              <a:off x="10184" y="5768"/>
              <a:ext cx="8280" cy="704"/>
            </a:xfrm>
            <a:custGeom>
              <a:avLst/>
              <a:gdLst>
                <a:gd name="sw" fmla="*/ 1 w 8280"/>
                <a:gd name="sh" fmla="*/ 1 h 703"/>
                <a:gd name="mins" fmla="min sw sh"/>
                <a:gd name="dsw" fmla="+- 0 sw mins"/>
                <a:gd name="dsh" fmla="+- 0 sh mins"/>
                <a:gd name="p0x0" fmla="*/ 0 w 8280"/>
                <a:gd name="p0y0" fmla="*/ 0 h 703"/>
                <a:gd name="p0x1" fmla="*/ 8280 w 8280"/>
                <a:gd name="p0y1" fmla="*/ 0 h 703"/>
                <a:gd name="p0x2" fmla="*/ 8280 w 8280"/>
                <a:gd name="p0y2" fmla="*/ 703 h 703"/>
                <a:gd name="p0x3" fmla="*/ 0 w 8280"/>
                <a:gd name="p0y3" fmla="*/ 703 h 703"/>
                <a:gd name="p0x4" fmla="*/ 0 w 8280"/>
                <a:gd name="p0y4" fmla="*/ 0 h 703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E9E1DE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3" name="任意多边形 62"/>
            <p:cNvSpPr/>
            <p:nvPr>
              <p:custDataLst>
                <p:tags r:id="rId51"/>
              </p:custDataLst>
            </p:nvPr>
          </p:nvSpPr>
          <p:spPr>
            <a:xfrm>
              <a:off x="10184" y="5768"/>
              <a:ext cx="15" cy="704"/>
            </a:xfrm>
            <a:custGeom>
              <a:avLst/>
              <a:gdLst>
                <a:gd name="sw" fmla="*/ 1 w 15"/>
                <a:gd name="sh" fmla="*/ 1 h 703"/>
                <a:gd name="mins" fmla="min sw sh"/>
                <a:gd name="dsw" fmla="+- 0 sw mins"/>
                <a:gd name="dsh" fmla="+- 0 sh mins"/>
                <a:gd name="p0x0" fmla="*/ 0 w 15"/>
                <a:gd name="p0y0" fmla="*/ 703 h 703"/>
                <a:gd name="p0x1" fmla="*/ 0 w 15"/>
                <a:gd name="p0y1" fmla="*/ 0 h 703"/>
                <a:gd name="p0x2" fmla="*/ 15 w 15"/>
                <a:gd name="p0y2" fmla="*/ 0 h 703"/>
                <a:gd name="p0x3" fmla="*/ 15 w 15"/>
                <a:gd name="p0y3" fmla="*/ 703 h 703"/>
                <a:gd name="p0x4" fmla="*/ 0 w 15"/>
                <a:gd name="p0y4" fmla="*/ 703 h 703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D8E2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65" name="任意多边形 64"/>
          <p:cNvSpPr/>
          <p:nvPr>
            <p:custDataLst>
              <p:tags r:id="rId52"/>
            </p:custDataLst>
          </p:nvPr>
        </p:nvSpPr>
        <p:spPr>
          <a:xfrm>
            <a:off x="6590665" y="3719830"/>
            <a:ext cx="133350" cy="133350"/>
          </a:xfrm>
          <a:custGeom>
            <a:avLst/>
            <a:gdLst>
              <a:gd name="sw" fmla="*/ 1 w 210"/>
              <a:gd name="sh" fmla="*/ 1 h 210"/>
              <a:gd name="mins" fmla="min sw sh"/>
              <a:gd name="dsw" fmla="+- 0 sw mins"/>
              <a:gd name="dsh" fmla="+- 0 sh mins"/>
              <a:gd name="p0x0" fmla="*/ 105 w 210"/>
              <a:gd name="p0y0" fmla="*/ 0 h 210"/>
              <a:gd name="p0x1" fmla="*/ 162 w 210"/>
              <a:gd name="p0y1" fmla="*/ 0 h 210"/>
              <a:gd name="p0x2" fmla="*/ 210 w 210"/>
              <a:gd name="p0y2" fmla="*/ 47 h 210"/>
              <a:gd name="p0x3" fmla="*/ 210 w 210"/>
              <a:gd name="p0y3" fmla="*/ 105 h 210"/>
              <a:gd name="p0x4" fmla="*/ 210 w 210"/>
              <a:gd name="p0y4" fmla="*/ 162 h 210"/>
              <a:gd name="p0x5" fmla="*/ 162 w 210"/>
              <a:gd name="p0y5" fmla="*/ 210 h 210"/>
              <a:gd name="p0x6" fmla="*/ 105 w 210"/>
              <a:gd name="p0y6" fmla="*/ 210 h 210"/>
              <a:gd name="p0x7" fmla="*/ 47 w 210"/>
              <a:gd name="p0y7" fmla="*/ 210 h 210"/>
              <a:gd name="p0x8" fmla="*/ 0 w 210"/>
              <a:gd name="p0y8" fmla="*/ 162 h 210"/>
              <a:gd name="p0x9" fmla="*/ 0 w 210"/>
              <a:gd name="p0y9" fmla="*/ 105 h 210"/>
              <a:gd name="p0x10" fmla="*/ 0 w 210"/>
              <a:gd name="p0y10" fmla="*/ 47 h 210"/>
              <a:gd name="p0x11" fmla="*/ 47 w 210"/>
              <a:gd name="p0y11" fmla="*/ 0 h 210"/>
              <a:gd name="p0x12" fmla="*/ 105 w 210"/>
              <a:gd name="p0y12" fmla="*/ 0 h 21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66" name="图片 65"/>
          <p:cNvPicPr>
            <a:picLocks noChangeAspect="1"/>
          </p:cNvPicPr>
          <p:nvPr>
            <p:custDataLst>
              <p:tags r:id="rId53"/>
            </p:custDataLst>
          </p:nvPr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619240" y="3748405"/>
            <a:ext cx="76200" cy="76200"/>
          </a:xfrm>
          <a:prstGeom prst="rect">
            <a:avLst/>
          </a:prstGeom>
          <a:noFill/>
        </p:spPr>
      </p:pic>
      <p:sp>
        <p:nvSpPr>
          <p:cNvPr id="68" name="文本框 67"/>
          <p:cNvSpPr txBox="1"/>
          <p:nvPr>
            <p:custDataLst>
              <p:tags r:id="rId54"/>
            </p:custDataLst>
          </p:nvPr>
        </p:nvSpPr>
        <p:spPr>
          <a:xfrm>
            <a:off x="6591224" y="3853310"/>
            <a:ext cx="1466697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en-US" sz="12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lang="zh-CN" sz="12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大变现路径全覆盖</a:t>
            </a:r>
            <a:endParaRPr lang="zh-CN" sz="1200" b="1">
              <a:solidFill>
                <a:schemeClr val="accent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39" name="组合 138"/>
          <p:cNvGrpSpPr/>
          <p:nvPr/>
        </p:nvGrpSpPr>
        <p:grpSpPr>
          <a:xfrm>
            <a:off x="466725" y="4109720"/>
            <a:ext cx="11258550" cy="455930"/>
            <a:chOff x="735" y="6472"/>
            <a:chExt cx="17730" cy="718"/>
          </a:xfrm>
        </p:grpSpPr>
        <p:sp>
          <p:nvSpPr>
            <p:cNvPr id="69" name="任意多边形 68"/>
            <p:cNvSpPr/>
            <p:nvPr>
              <p:custDataLst>
                <p:tags r:id="rId55"/>
              </p:custDataLst>
            </p:nvPr>
          </p:nvSpPr>
          <p:spPr>
            <a:xfrm>
              <a:off x="735" y="6472"/>
              <a:ext cx="17730" cy="718"/>
            </a:xfrm>
            <a:custGeom>
              <a:avLst/>
              <a:gdLst>
                <a:gd name="sw" fmla="*/ 1 w 17730"/>
                <a:gd name="sh" fmla="*/ 1 h 718"/>
                <a:gd name="mins" fmla="min sw sh"/>
                <a:gd name="dsw" fmla="+- 0 sw mins"/>
                <a:gd name="dsh" fmla="+- 0 sh mins"/>
                <a:gd name="p0x0" fmla="*/ 0 w 17730"/>
                <a:gd name="p0y0" fmla="*/ 0 h 718"/>
                <a:gd name="p0x1" fmla="*/ 17730 w 17730"/>
                <a:gd name="p0y1" fmla="*/ 0 h 718"/>
                <a:gd name="p0x2" fmla="*/ 17730 w 17730"/>
                <a:gd name="p0y2" fmla="*/ 718 h 718"/>
                <a:gd name="p0x3" fmla="*/ 0 w 17730"/>
                <a:gd name="p0y3" fmla="*/ 718 h 718"/>
                <a:gd name="p0x4" fmla="*/ 0 w 17730"/>
                <a:gd name="p0y4" fmla="*/ 0 h 718"/>
              </a:gdLst>
              <a:ahLst/>
              <a:cxnLst/>
              <a:pathLst>
                <a:path w="17730" h="718">
                  <a:moveTo>
                    <a:pt x="17730" y="0"/>
                  </a:moveTo>
                  <a:lnTo>
                    <a:pt x="17730" y="718"/>
                  </a:lnTo>
                  <a:lnTo>
                    <a:pt x="0" y="718"/>
                  </a:lnTo>
                  <a:lnTo>
                    <a:pt x="0" y="0"/>
                  </a:lnTo>
                  <a:lnTo>
                    <a:pt x="1773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70" name="任意多边形 69"/>
            <p:cNvSpPr/>
            <p:nvPr>
              <p:custDataLst>
                <p:tags r:id="rId56"/>
              </p:custDataLst>
            </p:nvPr>
          </p:nvSpPr>
          <p:spPr>
            <a:xfrm>
              <a:off x="735" y="6472"/>
              <a:ext cx="17730" cy="15"/>
            </a:xfrm>
            <a:custGeom>
              <a:avLst/>
              <a:gdLst>
                <a:gd name="sw" fmla="*/ 1 w 17730"/>
                <a:gd name="sh" fmla="*/ 1 h 15"/>
                <a:gd name="mins" fmla="min sw sh"/>
                <a:gd name="dsw" fmla="+- 0 sw mins"/>
                <a:gd name="dsh" fmla="+- 0 sh mins"/>
                <a:gd name="p0x0" fmla="*/ 0 w 17730"/>
                <a:gd name="p0y0" fmla="*/ 0 h 15"/>
                <a:gd name="p0x1" fmla="*/ 17730 w 17730"/>
                <a:gd name="p0y1" fmla="*/ 0 h 15"/>
                <a:gd name="p0x2" fmla="*/ 17730 w 17730"/>
                <a:gd name="p0y2" fmla="*/ 15 h 15"/>
                <a:gd name="p0x3" fmla="*/ 0 w 17730"/>
                <a:gd name="p0y3" fmla="*/ 15 h 15"/>
                <a:gd name="p0x4" fmla="*/ 0 w 17730"/>
                <a:gd name="p0y4" fmla="*/ 0 h 15"/>
              </a:gdLst>
              <a:ahLst/>
              <a:cxnLst/>
              <a:pathLst>
                <a:path w="17730" h="15">
                  <a:moveTo>
                    <a:pt x="17730" y="0"/>
                  </a:moveTo>
                  <a:lnTo>
                    <a:pt x="17730" y="15"/>
                  </a:lnTo>
                  <a:lnTo>
                    <a:pt x="0" y="15"/>
                  </a:lnTo>
                  <a:lnTo>
                    <a:pt x="0" y="0"/>
                  </a:lnTo>
                  <a:lnTo>
                    <a:pt x="17730" y="0"/>
                  </a:lnTo>
                  <a:close/>
                </a:path>
              </a:pathLst>
            </a:custGeom>
            <a:solidFill>
              <a:srgbClr val="D8E2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72" name="文本框 71"/>
          <p:cNvSpPr txBox="1"/>
          <p:nvPr>
            <p:custDataLst>
              <p:tags r:id="rId57"/>
            </p:custDataLst>
          </p:nvPr>
        </p:nvSpPr>
        <p:spPr>
          <a:xfrm>
            <a:off x="581025" y="4242864"/>
            <a:ext cx="1200150" cy="2000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2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线下渠道</a:t>
            </a:r>
            <a:endParaRPr sz="12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3" name="文本框 72"/>
          <p:cNvSpPr txBox="1"/>
          <p:nvPr>
            <p:custDataLst>
              <p:tags r:id="rId58"/>
            </p:custDataLst>
          </p:nvPr>
        </p:nvSpPr>
        <p:spPr>
          <a:xfrm>
            <a:off x="2009775" y="4242864"/>
            <a:ext cx="4343324" cy="2000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lang="zh-CN" altLang="en-US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没有</a:t>
            </a:r>
            <a:r>
              <a:rPr lang="en-US" altLang="zh-CN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/ </a:t>
            </a:r>
            <a:r>
              <a:rPr lang="zh-CN" altLang="en-US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纯线上</a:t>
            </a:r>
            <a:endParaRPr lang="zh-CN" altLang="en-US" sz="120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40" name="组合 139"/>
          <p:cNvGrpSpPr/>
          <p:nvPr/>
        </p:nvGrpSpPr>
        <p:grpSpPr>
          <a:xfrm>
            <a:off x="6466840" y="4119245"/>
            <a:ext cx="5257800" cy="445770"/>
            <a:chOff x="10184" y="6487"/>
            <a:chExt cx="8280" cy="702"/>
          </a:xfrm>
        </p:grpSpPr>
        <p:sp>
          <p:nvSpPr>
            <p:cNvPr id="74" name="任意多边形 73"/>
            <p:cNvSpPr/>
            <p:nvPr>
              <p:custDataLst>
                <p:tags r:id="rId59"/>
              </p:custDataLst>
            </p:nvPr>
          </p:nvSpPr>
          <p:spPr>
            <a:xfrm>
              <a:off x="10184" y="6487"/>
              <a:ext cx="8280" cy="703"/>
            </a:xfrm>
            <a:custGeom>
              <a:avLst/>
              <a:gdLst>
                <a:gd name="sw" fmla="*/ 1 w 8280"/>
                <a:gd name="sh" fmla="*/ 1 h 703"/>
                <a:gd name="mins" fmla="min sw sh"/>
                <a:gd name="dsw" fmla="+- 0 sw mins"/>
                <a:gd name="dsh" fmla="+- 0 sh mins"/>
                <a:gd name="p0x0" fmla="*/ 0 w 8280"/>
                <a:gd name="p0y0" fmla="*/ 0 h 703"/>
                <a:gd name="p0x1" fmla="*/ 8280 w 8280"/>
                <a:gd name="p0y1" fmla="*/ 0 h 703"/>
                <a:gd name="p0x2" fmla="*/ 8280 w 8280"/>
                <a:gd name="p0y2" fmla="*/ 703 h 703"/>
                <a:gd name="p0x3" fmla="*/ 0 w 8280"/>
                <a:gd name="p0y3" fmla="*/ 703 h 703"/>
                <a:gd name="p0x4" fmla="*/ 0 w 8280"/>
                <a:gd name="p0y4" fmla="*/ 0 h 703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D6EEFF">
                <a:alpha val="54902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75" name="任意多边形 74"/>
            <p:cNvSpPr/>
            <p:nvPr>
              <p:custDataLst>
                <p:tags r:id="rId60"/>
              </p:custDataLst>
            </p:nvPr>
          </p:nvSpPr>
          <p:spPr>
            <a:xfrm>
              <a:off x="10184" y="6487"/>
              <a:ext cx="15" cy="703"/>
            </a:xfrm>
            <a:custGeom>
              <a:avLst/>
              <a:gdLst>
                <a:gd name="sw" fmla="*/ 1 w 15"/>
                <a:gd name="sh" fmla="*/ 1 h 703"/>
                <a:gd name="mins" fmla="min sw sh"/>
                <a:gd name="dsw" fmla="+- 0 sw mins"/>
                <a:gd name="dsh" fmla="+- 0 sh mins"/>
                <a:gd name="p0x0" fmla="*/ 0 w 15"/>
                <a:gd name="p0y0" fmla="*/ 703 h 703"/>
                <a:gd name="p0x1" fmla="*/ 0 w 15"/>
                <a:gd name="p0y1" fmla="*/ 0 h 703"/>
                <a:gd name="p0x2" fmla="*/ 15 w 15"/>
                <a:gd name="p0y2" fmla="*/ 0 h 703"/>
                <a:gd name="p0x3" fmla="*/ 15 w 15"/>
                <a:gd name="p0y3" fmla="*/ 703 h 703"/>
                <a:gd name="p0x4" fmla="*/ 0 w 15"/>
                <a:gd name="p0y4" fmla="*/ 703 h 703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D8E2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77" name="任意多边形 76"/>
          <p:cNvSpPr/>
          <p:nvPr>
            <p:custDataLst>
              <p:tags r:id="rId61"/>
            </p:custDataLst>
          </p:nvPr>
        </p:nvSpPr>
        <p:spPr>
          <a:xfrm>
            <a:off x="6590665" y="4175760"/>
            <a:ext cx="133350" cy="133350"/>
          </a:xfrm>
          <a:custGeom>
            <a:avLst/>
            <a:gdLst>
              <a:gd name="sw" fmla="*/ 1 w 210"/>
              <a:gd name="sh" fmla="*/ 1 h 210"/>
              <a:gd name="mins" fmla="min sw sh"/>
              <a:gd name="dsw" fmla="+- 0 sw mins"/>
              <a:gd name="dsh" fmla="+- 0 sh mins"/>
              <a:gd name="p0x0" fmla="*/ 105 w 210"/>
              <a:gd name="p0y0" fmla="*/ 0 h 210"/>
              <a:gd name="p0x1" fmla="*/ 162 w 210"/>
              <a:gd name="p0y1" fmla="*/ 0 h 210"/>
              <a:gd name="p0x2" fmla="*/ 210 w 210"/>
              <a:gd name="p0y2" fmla="*/ 47 h 210"/>
              <a:gd name="p0x3" fmla="*/ 210 w 210"/>
              <a:gd name="p0y3" fmla="*/ 105 h 210"/>
              <a:gd name="p0x4" fmla="*/ 210 w 210"/>
              <a:gd name="p0y4" fmla="*/ 162 h 210"/>
              <a:gd name="p0x5" fmla="*/ 162 w 210"/>
              <a:gd name="p0y5" fmla="*/ 210 h 210"/>
              <a:gd name="p0x6" fmla="*/ 105 w 210"/>
              <a:gd name="p0y6" fmla="*/ 210 h 210"/>
              <a:gd name="p0x7" fmla="*/ 47 w 210"/>
              <a:gd name="p0y7" fmla="*/ 210 h 210"/>
              <a:gd name="p0x8" fmla="*/ 0 w 210"/>
              <a:gd name="p0y8" fmla="*/ 162 h 210"/>
              <a:gd name="p0x9" fmla="*/ 0 w 210"/>
              <a:gd name="p0y9" fmla="*/ 105 h 210"/>
              <a:gd name="p0x10" fmla="*/ 0 w 210"/>
              <a:gd name="p0y10" fmla="*/ 47 h 210"/>
              <a:gd name="p0x11" fmla="*/ 47 w 210"/>
              <a:gd name="p0y11" fmla="*/ 0 h 210"/>
              <a:gd name="p0x12" fmla="*/ 105 w 210"/>
              <a:gd name="p0y12" fmla="*/ 0 h 21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8" name="图片 77"/>
          <p:cNvPicPr>
            <a:picLocks noChangeAspect="1"/>
          </p:cNvPicPr>
          <p:nvPr>
            <p:custDataLst>
              <p:tags r:id="rId62"/>
            </p:custDataLst>
          </p:nvPr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619240" y="4204335"/>
            <a:ext cx="76200" cy="76200"/>
          </a:xfrm>
          <a:prstGeom prst="rect">
            <a:avLst/>
          </a:prstGeom>
          <a:noFill/>
        </p:spPr>
      </p:pic>
      <p:sp>
        <p:nvSpPr>
          <p:cNvPr id="80" name="文本框 79"/>
          <p:cNvSpPr txBox="1"/>
          <p:nvPr>
            <p:custDataLst>
              <p:tags r:id="rId63"/>
            </p:custDataLst>
          </p:nvPr>
        </p:nvSpPr>
        <p:spPr>
          <a:xfrm>
            <a:off x="6591224" y="4309539"/>
            <a:ext cx="2076374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12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城市合伙人体系，线上</a:t>
            </a:r>
            <a:r>
              <a:rPr lang="en-US" altLang="zh-CN" sz="12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sz="12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线下</a:t>
            </a:r>
            <a:endParaRPr lang="zh-CN" altLang="en-US" sz="1200" b="1">
              <a:solidFill>
                <a:schemeClr val="accent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41" name="组合 140"/>
          <p:cNvGrpSpPr/>
          <p:nvPr/>
        </p:nvGrpSpPr>
        <p:grpSpPr>
          <a:xfrm>
            <a:off x="466725" y="4565650"/>
            <a:ext cx="11258550" cy="455930"/>
            <a:chOff x="735" y="7190"/>
            <a:chExt cx="17730" cy="718"/>
          </a:xfrm>
        </p:grpSpPr>
        <p:sp>
          <p:nvSpPr>
            <p:cNvPr id="81" name="任意多边形 80"/>
            <p:cNvSpPr/>
            <p:nvPr>
              <p:custDataLst>
                <p:tags r:id="rId64"/>
              </p:custDataLst>
            </p:nvPr>
          </p:nvSpPr>
          <p:spPr>
            <a:xfrm>
              <a:off x="735" y="7190"/>
              <a:ext cx="17730" cy="719"/>
            </a:xfrm>
            <a:custGeom>
              <a:avLst/>
              <a:gdLst>
                <a:gd name="sw" fmla="*/ 1 w 17730"/>
                <a:gd name="sh" fmla="*/ 1 h 718"/>
                <a:gd name="mins" fmla="min sw sh"/>
                <a:gd name="dsw" fmla="+- 0 sw mins"/>
                <a:gd name="dsh" fmla="+- 0 sh mins"/>
                <a:gd name="p0x0" fmla="*/ 0 w 17730"/>
                <a:gd name="p0y0" fmla="*/ 0 h 718"/>
                <a:gd name="p0x1" fmla="*/ 17730 w 17730"/>
                <a:gd name="p0y1" fmla="*/ 0 h 718"/>
                <a:gd name="p0x2" fmla="*/ 17730 w 17730"/>
                <a:gd name="p0y2" fmla="*/ 718 h 718"/>
                <a:gd name="p0x3" fmla="*/ 0 w 17730"/>
                <a:gd name="p0y3" fmla="*/ 718 h 718"/>
                <a:gd name="p0x4" fmla="*/ 0 w 17730"/>
                <a:gd name="p0y4" fmla="*/ 0 h 718"/>
              </a:gdLst>
              <a:ahLst/>
              <a:cxnLst/>
              <a:pathLst>
                <a:path w="17730" h="719">
                  <a:moveTo>
                    <a:pt x="17730" y="0"/>
                  </a:moveTo>
                  <a:lnTo>
                    <a:pt x="17730" y="719"/>
                  </a:lnTo>
                  <a:lnTo>
                    <a:pt x="0" y="719"/>
                  </a:lnTo>
                  <a:lnTo>
                    <a:pt x="0" y="0"/>
                  </a:lnTo>
                  <a:lnTo>
                    <a:pt x="1773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82" name="任意多边形 81"/>
            <p:cNvSpPr/>
            <p:nvPr>
              <p:custDataLst>
                <p:tags r:id="rId65"/>
              </p:custDataLst>
            </p:nvPr>
          </p:nvSpPr>
          <p:spPr>
            <a:xfrm>
              <a:off x="735" y="7190"/>
              <a:ext cx="17730" cy="15"/>
            </a:xfrm>
            <a:custGeom>
              <a:avLst/>
              <a:gdLst>
                <a:gd name="sw" fmla="*/ 1 w 17730"/>
                <a:gd name="sh" fmla="*/ 1 h 15"/>
                <a:gd name="mins" fmla="min sw sh"/>
                <a:gd name="dsw" fmla="+- 0 sw mins"/>
                <a:gd name="dsh" fmla="+- 0 sh mins"/>
                <a:gd name="p0x0" fmla="*/ 0 w 17730"/>
                <a:gd name="p0y0" fmla="*/ 0 h 15"/>
                <a:gd name="p0x1" fmla="*/ 17730 w 17730"/>
                <a:gd name="p0y1" fmla="*/ 0 h 15"/>
                <a:gd name="p0x2" fmla="*/ 17730 w 17730"/>
                <a:gd name="p0y2" fmla="*/ 15 h 15"/>
                <a:gd name="p0x3" fmla="*/ 0 w 17730"/>
                <a:gd name="p0y3" fmla="*/ 15 h 15"/>
                <a:gd name="p0x4" fmla="*/ 0 w 17730"/>
                <a:gd name="p0y4" fmla="*/ 0 h 15"/>
              </a:gdLst>
              <a:ahLst/>
              <a:cxnLst/>
              <a:pathLst>
                <a:path w="17730" h="15">
                  <a:moveTo>
                    <a:pt x="17730" y="0"/>
                  </a:moveTo>
                  <a:lnTo>
                    <a:pt x="17730" y="15"/>
                  </a:lnTo>
                  <a:lnTo>
                    <a:pt x="0" y="15"/>
                  </a:lnTo>
                  <a:lnTo>
                    <a:pt x="0" y="0"/>
                  </a:lnTo>
                  <a:lnTo>
                    <a:pt x="17730" y="0"/>
                  </a:lnTo>
                  <a:close/>
                </a:path>
              </a:pathLst>
            </a:custGeom>
            <a:solidFill>
              <a:srgbClr val="D8E2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84" name="文本框 83"/>
          <p:cNvSpPr txBox="1"/>
          <p:nvPr>
            <p:custDataLst>
              <p:tags r:id="rId66"/>
            </p:custDataLst>
          </p:nvPr>
        </p:nvSpPr>
        <p:spPr>
          <a:xfrm>
            <a:off x="581025" y="4699092"/>
            <a:ext cx="1200150" cy="2000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2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商业模式</a:t>
            </a:r>
            <a:endParaRPr sz="12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5" name="文本框 84"/>
          <p:cNvSpPr txBox="1"/>
          <p:nvPr>
            <p:custDataLst>
              <p:tags r:id="rId67"/>
            </p:custDataLst>
          </p:nvPr>
        </p:nvSpPr>
        <p:spPr>
          <a:xfrm>
            <a:off x="2009775" y="4699092"/>
            <a:ext cx="4343324" cy="2000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lang="zh-CN" altLang="en-US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卖软件</a:t>
            </a:r>
            <a:r>
              <a:rPr lang="en-US" altLang="zh-CN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/ </a:t>
            </a:r>
            <a:r>
              <a:rPr lang="zh-CN" altLang="en-US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卖会员</a:t>
            </a:r>
            <a:endParaRPr lang="zh-CN" altLang="en-US" sz="120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42" name="组合 141"/>
          <p:cNvGrpSpPr/>
          <p:nvPr/>
        </p:nvGrpSpPr>
        <p:grpSpPr>
          <a:xfrm>
            <a:off x="6466840" y="4575175"/>
            <a:ext cx="5257800" cy="447040"/>
            <a:chOff x="10184" y="7205"/>
            <a:chExt cx="8280" cy="704"/>
          </a:xfrm>
        </p:grpSpPr>
        <p:sp>
          <p:nvSpPr>
            <p:cNvPr id="86" name="任意多边形 85"/>
            <p:cNvSpPr/>
            <p:nvPr>
              <p:custDataLst>
                <p:tags r:id="rId68"/>
              </p:custDataLst>
            </p:nvPr>
          </p:nvSpPr>
          <p:spPr>
            <a:xfrm>
              <a:off x="10184" y="7205"/>
              <a:ext cx="8280" cy="704"/>
            </a:xfrm>
            <a:custGeom>
              <a:avLst/>
              <a:gdLst>
                <a:gd name="sw" fmla="*/ 1 w 8280"/>
                <a:gd name="sh" fmla="*/ 1 h 703"/>
                <a:gd name="mins" fmla="min sw sh"/>
                <a:gd name="dsw" fmla="+- 0 sw mins"/>
                <a:gd name="dsh" fmla="+- 0 sh mins"/>
                <a:gd name="p0x0" fmla="*/ 0 w 8280"/>
                <a:gd name="p0y0" fmla="*/ 0 h 703"/>
                <a:gd name="p0x1" fmla="*/ 8280 w 8280"/>
                <a:gd name="p0y1" fmla="*/ 0 h 703"/>
                <a:gd name="p0x2" fmla="*/ 8280 w 8280"/>
                <a:gd name="p0y2" fmla="*/ 703 h 703"/>
                <a:gd name="p0x3" fmla="*/ 0 w 8280"/>
                <a:gd name="p0y3" fmla="*/ 703 h 703"/>
                <a:gd name="p0x4" fmla="*/ 0 w 8280"/>
                <a:gd name="p0y4" fmla="*/ 0 h 703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E9E1DE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87" name="任意多边形 86"/>
            <p:cNvSpPr/>
            <p:nvPr>
              <p:custDataLst>
                <p:tags r:id="rId69"/>
              </p:custDataLst>
            </p:nvPr>
          </p:nvSpPr>
          <p:spPr>
            <a:xfrm>
              <a:off x="10184" y="7205"/>
              <a:ext cx="15" cy="704"/>
            </a:xfrm>
            <a:custGeom>
              <a:avLst/>
              <a:gdLst>
                <a:gd name="sw" fmla="*/ 1 w 15"/>
                <a:gd name="sh" fmla="*/ 1 h 703"/>
                <a:gd name="mins" fmla="min sw sh"/>
                <a:gd name="dsw" fmla="+- 0 sw mins"/>
                <a:gd name="dsh" fmla="+- 0 sh mins"/>
                <a:gd name="p0x0" fmla="*/ 0 w 15"/>
                <a:gd name="p0y0" fmla="*/ 703 h 703"/>
                <a:gd name="p0x1" fmla="*/ 0 w 15"/>
                <a:gd name="p0y1" fmla="*/ 0 h 703"/>
                <a:gd name="p0x2" fmla="*/ 15 w 15"/>
                <a:gd name="p0y2" fmla="*/ 0 h 703"/>
                <a:gd name="p0x3" fmla="*/ 15 w 15"/>
                <a:gd name="p0y3" fmla="*/ 703 h 703"/>
                <a:gd name="p0x4" fmla="*/ 0 w 15"/>
                <a:gd name="p0y4" fmla="*/ 703 h 703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D8E2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89" name="任意多边形 88"/>
          <p:cNvSpPr/>
          <p:nvPr>
            <p:custDataLst>
              <p:tags r:id="rId70"/>
            </p:custDataLst>
          </p:nvPr>
        </p:nvSpPr>
        <p:spPr>
          <a:xfrm>
            <a:off x="6590665" y="4632325"/>
            <a:ext cx="133350" cy="133350"/>
          </a:xfrm>
          <a:custGeom>
            <a:avLst/>
            <a:gdLst>
              <a:gd name="sw" fmla="*/ 1 w 210"/>
              <a:gd name="sh" fmla="*/ 1 h 210"/>
              <a:gd name="mins" fmla="min sw sh"/>
              <a:gd name="dsw" fmla="+- 0 sw mins"/>
              <a:gd name="dsh" fmla="+- 0 sh mins"/>
              <a:gd name="p0x0" fmla="*/ 105 w 210"/>
              <a:gd name="p0y0" fmla="*/ 0 h 210"/>
              <a:gd name="p0x1" fmla="*/ 162 w 210"/>
              <a:gd name="p0y1" fmla="*/ 0 h 210"/>
              <a:gd name="p0x2" fmla="*/ 210 w 210"/>
              <a:gd name="p0y2" fmla="*/ 47 h 210"/>
              <a:gd name="p0x3" fmla="*/ 210 w 210"/>
              <a:gd name="p0y3" fmla="*/ 105 h 210"/>
              <a:gd name="p0x4" fmla="*/ 210 w 210"/>
              <a:gd name="p0y4" fmla="*/ 162 h 210"/>
              <a:gd name="p0x5" fmla="*/ 162 w 210"/>
              <a:gd name="p0y5" fmla="*/ 210 h 210"/>
              <a:gd name="p0x6" fmla="*/ 105 w 210"/>
              <a:gd name="p0y6" fmla="*/ 210 h 210"/>
              <a:gd name="p0x7" fmla="*/ 47 w 210"/>
              <a:gd name="p0y7" fmla="*/ 210 h 210"/>
              <a:gd name="p0x8" fmla="*/ 0 w 210"/>
              <a:gd name="p0y8" fmla="*/ 162 h 210"/>
              <a:gd name="p0x9" fmla="*/ 0 w 210"/>
              <a:gd name="p0y9" fmla="*/ 105 h 210"/>
              <a:gd name="p0x10" fmla="*/ 0 w 210"/>
              <a:gd name="p0y10" fmla="*/ 47 h 210"/>
              <a:gd name="p0x11" fmla="*/ 47 w 210"/>
              <a:gd name="p0y11" fmla="*/ 0 h 210"/>
              <a:gd name="p0x12" fmla="*/ 105 w 210"/>
              <a:gd name="p0y12" fmla="*/ 0 h 21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0" name="图片 89"/>
          <p:cNvPicPr>
            <a:picLocks noChangeAspect="1"/>
          </p:cNvPicPr>
          <p:nvPr>
            <p:custDataLst>
              <p:tags r:id="rId71"/>
            </p:custDataLst>
          </p:nvPr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619240" y="4660900"/>
            <a:ext cx="76200" cy="76200"/>
          </a:xfrm>
          <a:prstGeom prst="rect">
            <a:avLst/>
          </a:prstGeom>
          <a:noFill/>
        </p:spPr>
      </p:pic>
      <p:sp>
        <p:nvSpPr>
          <p:cNvPr id="92" name="文本框 91"/>
          <p:cNvSpPr txBox="1"/>
          <p:nvPr>
            <p:custDataLst>
              <p:tags r:id="rId72"/>
            </p:custDataLst>
          </p:nvPr>
        </p:nvSpPr>
        <p:spPr>
          <a:xfrm>
            <a:off x="6591224" y="4765767"/>
            <a:ext cx="1825152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en-US" sz="12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B2B</a:t>
            </a:r>
            <a:r>
              <a:rPr lang="zh-CN" sz="12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企业合作，合规稳定</a:t>
            </a:r>
            <a:endParaRPr lang="zh-CN" sz="1200" b="1">
              <a:solidFill>
                <a:schemeClr val="accent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43" name="组合 142"/>
          <p:cNvGrpSpPr/>
          <p:nvPr/>
        </p:nvGrpSpPr>
        <p:grpSpPr>
          <a:xfrm>
            <a:off x="466725" y="5022215"/>
            <a:ext cx="11258550" cy="455930"/>
            <a:chOff x="735" y="7909"/>
            <a:chExt cx="17730" cy="718"/>
          </a:xfrm>
        </p:grpSpPr>
        <p:sp>
          <p:nvSpPr>
            <p:cNvPr id="93" name="任意多边形 92"/>
            <p:cNvSpPr/>
            <p:nvPr>
              <p:custDataLst>
                <p:tags r:id="rId73"/>
              </p:custDataLst>
            </p:nvPr>
          </p:nvSpPr>
          <p:spPr>
            <a:xfrm>
              <a:off x="735" y="7909"/>
              <a:ext cx="17730" cy="718"/>
            </a:xfrm>
            <a:custGeom>
              <a:avLst/>
              <a:gdLst>
                <a:gd name="sw" fmla="*/ 1 w 17730"/>
                <a:gd name="sh" fmla="*/ 1 h 718"/>
                <a:gd name="mins" fmla="min sw sh"/>
                <a:gd name="dsw" fmla="+- 0 sw mins"/>
                <a:gd name="dsh" fmla="+- 0 sh mins"/>
                <a:gd name="p0x0" fmla="*/ 0 w 17730"/>
                <a:gd name="p0y0" fmla="*/ 0 h 718"/>
                <a:gd name="p0x1" fmla="*/ 17730 w 17730"/>
                <a:gd name="p0y1" fmla="*/ 0 h 718"/>
                <a:gd name="p0x2" fmla="*/ 17730 w 17730"/>
                <a:gd name="p0y2" fmla="*/ 718 h 718"/>
                <a:gd name="p0x3" fmla="*/ 0 w 17730"/>
                <a:gd name="p0y3" fmla="*/ 718 h 718"/>
                <a:gd name="p0x4" fmla="*/ 0 w 17730"/>
                <a:gd name="p0y4" fmla="*/ 0 h 718"/>
              </a:gdLst>
              <a:ahLst/>
              <a:cxnLst/>
              <a:pathLst>
                <a:path w="17730" h="718">
                  <a:moveTo>
                    <a:pt x="17730" y="0"/>
                  </a:moveTo>
                  <a:lnTo>
                    <a:pt x="17730" y="718"/>
                  </a:lnTo>
                  <a:lnTo>
                    <a:pt x="0" y="718"/>
                  </a:lnTo>
                  <a:lnTo>
                    <a:pt x="0" y="0"/>
                  </a:lnTo>
                  <a:lnTo>
                    <a:pt x="1773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94" name="任意多边形 93"/>
            <p:cNvSpPr/>
            <p:nvPr>
              <p:custDataLst>
                <p:tags r:id="rId74"/>
              </p:custDataLst>
            </p:nvPr>
          </p:nvSpPr>
          <p:spPr>
            <a:xfrm>
              <a:off x="735" y="7909"/>
              <a:ext cx="17730" cy="15"/>
            </a:xfrm>
            <a:custGeom>
              <a:avLst/>
              <a:gdLst>
                <a:gd name="sw" fmla="*/ 1 w 17730"/>
                <a:gd name="sh" fmla="*/ 1 h 15"/>
                <a:gd name="mins" fmla="min sw sh"/>
                <a:gd name="dsw" fmla="+- 0 sw mins"/>
                <a:gd name="dsh" fmla="+- 0 sh mins"/>
                <a:gd name="p0x0" fmla="*/ 0 w 17730"/>
                <a:gd name="p0y0" fmla="*/ 0 h 15"/>
                <a:gd name="p0x1" fmla="*/ 17730 w 17730"/>
                <a:gd name="p0y1" fmla="*/ 0 h 15"/>
                <a:gd name="p0x2" fmla="*/ 17730 w 17730"/>
                <a:gd name="p0y2" fmla="*/ 15 h 15"/>
                <a:gd name="p0x3" fmla="*/ 0 w 17730"/>
                <a:gd name="p0y3" fmla="*/ 15 h 15"/>
                <a:gd name="p0x4" fmla="*/ 0 w 17730"/>
                <a:gd name="p0y4" fmla="*/ 0 h 15"/>
              </a:gdLst>
              <a:ahLst/>
              <a:cxnLst/>
              <a:pathLst>
                <a:path w="17730" h="15">
                  <a:moveTo>
                    <a:pt x="17730" y="0"/>
                  </a:moveTo>
                  <a:lnTo>
                    <a:pt x="17730" y="15"/>
                  </a:lnTo>
                  <a:lnTo>
                    <a:pt x="0" y="15"/>
                  </a:lnTo>
                  <a:lnTo>
                    <a:pt x="0" y="0"/>
                  </a:lnTo>
                  <a:lnTo>
                    <a:pt x="17730" y="0"/>
                  </a:lnTo>
                  <a:close/>
                </a:path>
              </a:pathLst>
            </a:custGeom>
            <a:solidFill>
              <a:srgbClr val="D8E2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96" name="文本框 95"/>
          <p:cNvSpPr txBox="1"/>
          <p:nvPr>
            <p:custDataLst>
              <p:tags r:id="rId75"/>
            </p:custDataLst>
          </p:nvPr>
        </p:nvSpPr>
        <p:spPr>
          <a:xfrm>
            <a:off x="581025" y="5155330"/>
            <a:ext cx="1200150" cy="2000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2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生态闭环</a:t>
            </a:r>
            <a:endParaRPr sz="12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7" name="文本框 96"/>
          <p:cNvSpPr txBox="1"/>
          <p:nvPr>
            <p:custDataLst>
              <p:tags r:id="rId76"/>
            </p:custDataLst>
          </p:nvPr>
        </p:nvSpPr>
        <p:spPr>
          <a:xfrm>
            <a:off x="2009775" y="5155330"/>
            <a:ext cx="4343324" cy="2000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lang="zh-CN" altLang="en-US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单一工具</a:t>
            </a:r>
            <a:r>
              <a:rPr lang="en-US" altLang="zh-CN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/ </a:t>
            </a:r>
            <a:r>
              <a:rPr lang="zh-CN" altLang="en-US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工具</a:t>
            </a:r>
            <a:r>
              <a:rPr lang="en-US" altLang="zh-CN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教学</a:t>
            </a:r>
            <a:endParaRPr lang="zh-CN" altLang="en-US" sz="120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44" name="组合 143"/>
          <p:cNvGrpSpPr/>
          <p:nvPr/>
        </p:nvGrpSpPr>
        <p:grpSpPr>
          <a:xfrm>
            <a:off x="6466840" y="5031740"/>
            <a:ext cx="5257800" cy="445770"/>
            <a:chOff x="10184" y="7924"/>
            <a:chExt cx="8280" cy="702"/>
          </a:xfrm>
        </p:grpSpPr>
        <p:sp>
          <p:nvSpPr>
            <p:cNvPr id="98" name="任意多边形 97"/>
            <p:cNvSpPr/>
            <p:nvPr>
              <p:custDataLst>
                <p:tags r:id="rId77"/>
              </p:custDataLst>
            </p:nvPr>
          </p:nvSpPr>
          <p:spPr>
            <a:xfrm>
              <a:off x="10184" y="7924"/>
              <a:ext cx="8280" cy="703"/>
            </a:xfrm>
            <a:custGeom>
              <a:avLst/>
              <a:gdLst>
                <a:gd name="sw" fmla="*/ 1 w 8280"/>
                <a:gd name="sh" fmla="*/ 1 h 703"/>
                <a:gd name="mins" fmla="min sw sh"/>
                <a:gd name="dsw" fmla="+- 0 sw mins"/>
                <a:gd name="dsh" fmla="+- 0 sh mins"/>
                <a:gd name="p0x0" fmla="*/ 0 w 8280"/>
                <a:gd name="p0y0" fmla="*/ 0 h 703"/>
                <a:gd name="p0x1" fmla="*/ 8280 w 8280"/>
                <a:gd name="p0y1" fmla="*/ 0 h 703"/>
                <a:gd name="p0x2" fmla="*/ 8280 w 8280"/>
                <a:gd name="p0y2" fmla="*/ 703 h 703"/>
                <a:gd name="p0x3" fmla="*/ 0 w 8280"/>
                <a:gd name="p0y3" fmla="*/ 703 h 703"/>
                <a:gd name="p0x4" fmla="*/ 0 w 8280"/>
                <a:gd name="p0y4" fmla="*/ 0 h 703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D6EEFF">
                <a:alpha val="54902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99" name="任意多边形 98"/>
            <p:cNvSpPr/>
            <p:nvPr>
              <p:custDataLst>
                <p:tags r:id="rId78"/>
              </p:custDataLst>
            </p:nvPr>
          </p:nvSpPr>
          <p:spPr>
            <a:xfrm>
              <a:off x="10184" y="7924"/>
              <a:ext cx="15" cy="703"/>
            </a:xfrm>
            <a:custGeom>
              <a:avLst/>
              <a:gdLst>
                <a:gd name="sw" fmla="*/ 1 w 15"/>
                <a:gd name="sh" fmla="*/ 1 h 703"/>
                <a:gd name="mins" fmla="min sw sh"/>
                <a:gd name="dsw" fmla="+- 0 sw mins"/>
                <a:gd name="dsh" fmla="+- 0 sh mins"/>
                <a:gd name="p0x0" fmla="*/ 0 w 15"/>
                <a:gd name="p0y0" fmla="*/ 703 h 703"/>
                <a:gd name="p0x1" fmla="*/ 0 w 15"/>
                <a:gd name="p0y1" fmla="*/ 0 h 703"/>
                <a:gd name="p0x2" fmla="*/ 15 w 15"/>
                <a:gd name="p0y2" fmla="*/ 0 h 703"/>
                <a:gd name="p0x3" fmla="*/ 15 w 15"/>
                <a:gd name="p0y3" fmla="*/ 703 h 703"/>
                <a:gd name="p0x4" fmla="*/ 0 w 15"/>
                <a:gd name="p0y4" fmla="*/ 703 h 703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D8E2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101" name="任意多边形 100"/>
          <p:cNvSpPr/>
          <p:nvPr>
            <p:custDataLst>
              <p:tags r:id="rId79"/>
            </p:custDataLst>
          </p:nvPr>
        </p:nvSpPr>
        <p:spPr>
          <a:xfrm>
            <a:off x="6590665" y="5088255"/>
            <a:ext cx="133350" cy="133350"/>
          </a:xfrm>
          <a:custGeom>
            <a:avLst/>
            <a:gdLst>
              <a:gd name="sw" fmla="*/ 1 w 210"/>
              <a:gd name="sh" fmla="*/ 1 h 210"/>
              <a:gd name="mins" fmla="min sw sh"/>
              <a:gd name="dsw" fmla="+- 0 sw mins"/>
              <a:gd name="dsh" fmla="+- 0 sh mins"/>
              <a:gd name="p0x0" fmla="*/ 105 w 210"/>
              <a:gd name="p0y0" fmla="*/ 0 h 210"/>
              <a:gd name="p0x1" fmla="*/ 162 w 210"/>
              <a:gd name="p0y1" fmla="*/ 0 h 210"/>
              <a:gd name="p0x2" fmla="*/ 210 w 210"/>
              <a:gd name="p0y2" fmla="*/ 47 h 210"/>
              <a:gd name="p0x3" fmla="*/ 210 w 210"/>
              <a:gd name="p0y3" fmla="*/ 105 h 210"/>
              <a:gd name="p0x4" fmla="*/ 210 w 210"/>
              <a:gd name="p0y4" fmla="*/ 162 h 210"/>
              <a:gd name="p0x5" fmla="*/ 162 w 210"/>
              <a:gd name="p0y5" fmla="*/ 210 h 210"/>
              <a:gd name="p0x6" fmla="*/ 105 w 210"/>
              <a:gd name="p0y6" fmla="*/ 210 h 210"/>
              <a:gd name="p0x7" fmla="*/ 47 w 210"/>
              <a:gd name="p0y7" fmla="*/ 210 h 210"/>
              <a:gd name="p0x8" fmla="*/ 0 w 210"/>
              <a:gd name="p0y8" fmla="*/ 162 h 210"/>
              <a:gd name="p0x9" fmla="*/ 0 w 210"/>
              <a:gd name="p0y9" fmla="*/ 105 h 210"/>
              <a:gd name="p0x10" fmla="*/ 0 w 210"/>
              <a:gd name="p0y10" fmla="*/ 47 h 210"/>
              <a:gd name="p0x11" fmla="*/ 47 w 210"/>
              <a:gd name="p0y11" fmla="*/ 0 h 210"/>
              <a:gd name="p0x12" fmla="*/ 105 w 210"/>
              <a:gd name="p0y12" fmla="*/ 0 h 21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02" name="图片 101"/>
          <p:cNvPicPr>
            <a:picLocks noChangeAspect="1"/>
          </p:cNvPicPr>
          <p:nvPr>
            <p:custDataLst>
              <p:tags r:id="rId80"/>
            </p:custDataLst>
          </p:nvPr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619240" y="5116830"/>
            <a:ext cx="76200" cy="76200"/>
          </a:xfrm>
          <a:prstGeom prst="rect">
            <a:avLst/>
          </a:prstGeom>
          <a:noFill/>
        </p:spPr>
      </p:pic>
      <p:sp>
        <p:nvSpPr>
          <p:cNvPr id="104" name="文本框 103"/>
          <p:cNvSpPr txBox="1"/>
          <p:nvPr>
            <p:custDataLst>
              <p:tags r:id="rId81"/>
            </p:custDataLst>
          </p:nvPr>
        </p:nvSpPr>
        <p:spPr>
          <a:xfrm>
            <a:off x="6591224" y="5222005"/>
            <a:ext cx="1982762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12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全生态闭环，一个</a:t>
            </a:r>
            <a:r>
              <a:rPr lang="en-US" altLang="zh-CN" sz="12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r>
              <a:rPr lang="zh-CN" altLang="en-US" sz="12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搞定</a:t>
            </a:r>
            <a:endParaRPr lang="zh-CN" altLang="en-US" sz="1200" b="1">
              <a:solidFill>
                <a:schemeClr val="accent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45" name="组合 144"/>
          <p:cNvGrpSpPr/>
          <p:nvPr/>
        </p:nvGrpSpPr>
        <p:grpSpPr>
          <a:xfrm>
            <a:off x="466725" y="5478145"/>
            <a:ext cx="11258550" cy="455930"/>
            <a:chOff x="735" y="8627"/>
            <a:chExt cx="17730" cy="718"/>
          </a:xfrm>
        </p:grpSpPr>
        <p:sp>
          <p:nvSpPr>
            <p:cNvPr id="105" name="任意多边形 104"/>
            <p:cNvSpPr/>
            <p:nvPr>
              <p:custDataLst>
                <p:tags r:id="rId82"/>
              </p:custDataLst>
            </p:nvPr>
          </p:nvSpPr>
          <p:spPr>
            <a:xfrm>
              <a:off x="735" y="8627"/>
              <a:ext cx="17730" cy="719"/>
            </a:xfrm>
            <a:custGeom>
              <a:avLst/>
              <a:gdLst>
                <a:gd name="sw" fmla="*/ 1 w 17730"/>
                <a:gd name="sh" fmla="*/ 1 h 718"/>
                <a:gd name="mins" fmla="min sw sh"/>
                <a:gd name="dsw" fmla="+- 0 sw mins"/>
                <a:gd name="dsh" fmla="+- 0 sh mins"/>
                <a:gd name="p0x0" fmla="*/ 0 w 17730"/>
                <a:gd name="p0y0" fmla="*/ 0 h 718"/>
                <a:gd name="p0x1" fmla="*/ 17730 w 17730"/>
                <a:gd name="p0y1" fmla="*/ 0 h 718"/>
                <a:gd name="p0x2" fmla="*/ 17730 w 17730"/>
                <a:gd name="p0y2" fmla="*/ 718 h 718"/>
                <a:gd name="p0x3" fmla="*/ 0 w 17730"/>
                <a:gd name="p0y3" fmla="*/ 718 h 718"/>
                <a:gd name="p0x4" fmla="*/ 0 w 17730"/>
                <a:gd name="p0y4" fmla="*/ 0 h 718"/>
              </a:gdLst>
              <a:ahLst/>
              <a:cxnLst/>
              <a:pathLst>
                <a:path w="17730" h="719">
                  <a:moveTo>
                    <a:pt x="17730" y="0"/>
                  </a:moveTo>
                  <a:lnTo>
                    <a:pt x="17730" y="719"/>
                  </a:lnTo>
                  <a:lnTo>
                    <a:pt x="0" y="719"/>
                  </a:lnTo>
                  <a:lnTo>
                    <a:pt x="0" y="0"/>
                  </a:lnTo>
                  <a:lnTo>
                    <a:pt x="1773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106" name="任意多边形 105"/>
            <p:cNvSpPr/>
            <p:nvPr>
              <p:custDataLst>
                <p:tags r:id="rId83"/>
              </p:custDataLst>
            </p:nvPr>
          </p:nvSpPr>
          <p:spPr>
            <a:xfrm>
              <a:off x="735" y="8627"/>
              <a:ext cx="17730" cy="15"/>
            </a:xfrm>
            <a:custGeom>
              <a:avLst/>
              <a:gdLst>
                <a:gd name="sw" fmla="*/ 1 w 17730"/>
                <a:gd name="sh" fmla="*/ 1 h 15"/>
                <a:gd name="mins" fmla="min sw sh"/>
                <a:gd name="dsw" fmla="+- 0 sw mins"/>
                <a:gd name="dsh" fmla="+- 0 sh mins"/>
                <a:gd name="p0x0" fmla="*/ 0 w 17730"/>
                <a:gd name="p0y0" fmla="*/ 0 h 15"/>
                <a:gd name="p0x1" fmla="*/ 17730 w 17730"/>
                <a:gd name="p0y1" fmla="*/ 0 h 15"/>
                <a:gd name="p0x2" fmla="*/ 17730 w 17730"/>
                <a:gd name="p0y2" fmla="*/ 15 h 15"/>
                <a:gd name="p0x3" fmla="*/ 0 w 17730"/>
                <a:gd name="p0y3" fmla="*/ 15 h 15"/>
                <a:gd name="p0x4" fmla="*/ 0 w 17730"/>
                <a:gd name="p0y4" fmla="*/ 0 h 15"/>
              </a:gdLst>
              <a:ahLst/>
              <a:cxnLst/>
              <a:pathLst>
                <a:path w="17730" h="15">
                  <a:moveTo>
                    <a:pt x="17730" y="0"/>
                  </a:moveTo>
                  <a:lnTo>
                    <a:pt x="17730" y="15"/>
                  </a:lnTo>
                  <a:lnTo>
                    <a:pt x="0" y="15"/>
                  </a:lnTo>
                  <a:lnTo>
                    <a:pt x="0" y="0"/>
                  </a:lnTo>
                  <a:lnTo>
                    <a:pt x="17730" y="0"/>
                  </a:lnTo>
                  <a:close/>
                </a:path>
              </a:pathLst>
            </a:custGeom>
            <a:solidFill>
              <a:srgbClr val="D8E2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108" name="文本框 107"/>
          <p:cNvSpPr txBox="1"/>
          <p:nvPr>
            <p:custDataLst>
              <p:tags r:id="rId84"/>
            </p:custDataLst>
          </p:nvPr>
        </p:nvSpPr>
        <p:spPr>
          <a:xfrm>
            <a:off x="581025" y="5611559"/>
            <a:ext cx="1200150" cy="2000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2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服务周期</a:t>
            </a:r>
            <a:endParaRPr sz="12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9" name="文本框 108"/>
          <p:cNvSpPr txBox="1"/>
          <p:nvPr>
            <p:custDataLst>
              <p:tags r:id="rId85"/>
            </p:custDataLst>
          </p:nvPr>
        </p:nvSpPr>
        <p:spPr>
          <a:xfrm>
            <a:off x="2009775" y="5611559"/>
            <a:ext cx="4343324" cy="2000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lang="zh-CN" altLang="en-US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按年按月</a:t>
            </a:r>
            <a:r>
              <a:rPr lang="en-US" altLang="zh-CN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/ </a:t>
            </a:r>
            <a:r>
              <a:rPr lang="zh-CN" altLang="en-US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终身</a:t>
            </a:r>
            <a:endParaRPr lang="zh-CN" altLang="en-US" sz="120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46" name="组合 145"/>
          <p:cNvGrpSpPr/>
          <p:nvPr/>
        </p:nvGrpSpPr>
        <p:grpSpPr>
          <a:xfrm>
            <a:off x="6466840" y="5487670"/>
            <a:ext cx="5257800" cy="447040"/>
            <a:chOff x="10184" y="8642"/>
            <a:chExt cx="8280" cy="704"/>
          </a:xfrm>
        </p:grpSpPr>
        <p:sp>
          <p:nvSpPr>
            <p:cNvPr id="110" name="任意多边形 109"/>
            <p:cNvSpPr/>
            <p:nvPr>
              <p:custDataLst>
                <p:tags r:id="rId86"/>
              </p:custDataLst>
            </p:nvPr>
          </p:nvSpPr>
          <p:spPr>
            <a:xfrm>
              <a:off x="10184" y="8642"/>
              <a:ext cx="8280" cy="704"/>
            </a:xfrm>
            <a:custGeom>
              <a:avLst/>
              <a:gdLst>
                <a:gd name="sw" fmla="*/ 1 w 8280"/>
                <a:gd name="sh" fmla="*/ 1 h 703"/>
                <a:gd name="mins" fmla="min sw sh"/>
                <a:gd name="dsw" fmla="+- 0 sw mins"/>
                <a:gd name="dsh" fmla="+- 0 sh mins"/>
                <a:gd name="p0x0" fmla="*/ 0 w 8280"/>
                <a:gd name="p0y0" fmla="*/ 0 h 703"/>
                <a:gd name="p0x1" fmla="*/ 8280 w 8280"/>
                <a:gd name="p0y1" fmla="*/ 0 h 703"/>
                <a:gd name="p0x2" fmla="*/ 8280 w 8280"/>
                <a:gd name="p0y2" fmla="*/ 703 h 703"/>
                <a:gd name="p0x3" fmla="*/ 0 w 8280"/>
                <a:gd name="p0y3" fmla="*/ 703 h 703"/>
                <a:gd name="p0x4" fmla="*/ 0 w 8280"/>
                <a:gd name="p0y4" fmla="*/ 0 h 703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E9E1DE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11" name="任意多边形 110"/>
            <p:cNvSpPr/>
            <p:nvPr>
              <p:custDataLst>
                <p:tags r:id="rId87"/>
              </p:custDataLst>
            </p:nvPr>
          </p:nvSpPr>
          <p:spPr>
            <a:xfrm>
              <a:off x="10184" y="8642"/>
              <a:ext cx="15" cy="704"/>
            </a:xfrm>
            <a:custGeom>
              <a:avLst/>
              <a:gdLst>
                <a:gd name="sw" fmla="*/ 1 w 15"/>
                <a:gd name="sh" fmla="*/ 1 h 703"/>
                <a:gd name="mins" fmla="min sw sh"/>
                <a:gd name="dsw" fmla="+- 0 sw mins"/>
                <a:gd name="dsh" fmla="+- 0 sh mins"/>
                <a:gd name="p0x0" fmla="*/ 0 w 15"/>
                <a:gd name="p0y0" fmla="*/ 703 h 703"/>
                <a:gd name="p0x1" fmla="*/ 0 w 15"/>
                <a:gd name="p0y1" fmla="*/ 0 h 703"/>
                <a:gd name="p0x2" fmla="*/ 15 w 15"/>
                <a:gd name="p0y2" fmla="*/ 0 h 703"/>
                <a:gd name="p0x3" fmla="*/ 15 w 15"/>
                <a:gd name="p0y3" fmla="*/ 703 h 703"/>
                <a:gd name="p0x4" fmla="*/ 0 w 15"/>
                <a:gd name="p0y4" fmla="*/ 703 h 703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D8E2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113" name="任意多边形 112"/>
          <p:cNvSpPr/>
          <p:nvPr>
            <p:custDataLst>
              <p:tags r:id="rId88"/>
            </p:custDataLst>
          </p:nvPr>
        </p:nvSpPr>
        <p:spPr>
          <a:xfrm>
            <a:off x="6590665" y="5544820"/>
            <a:ext cx="133350" cy="133350"/>
          </a:xfrm>
          <a:custGeom>
            <a:avLst/>
            <a:gdLst>
              <a:gd name="sw" fmla="*/ 1 w 210"/>
              <a:gd name="sh" fmla="*/ 1 h 210"/>
              <a:gd name="mins" fmla="min sw sh"/>
              <a:gd name="dsw" fmla="+- 0 sw mins"/>
              <a:gd name="dsh" fmla="+- 0 sh mins"/>
              <a:gd name="p0x0" fmla="*/ 105 w 210"/>
              <a:gd name="p0y0" fmla="*/ 0 h 210"/>
              <a:gd name="p0x1" fmla="*/ 162 w 210"/>
              <a:gd name="p0y1" fmla="*/ 0 h 210"/>
              <a:gd name="p0x2" fmla="*/ 210 w 210"/>
              <a:gd name="p0y2" fmla="*/ 47 h 210"/>
              <a:gd name="p0x3" fmla="*/ 210 w 210"/>
              <a:gd name="p0y3" fmla="*/ 105 h 210"/>
              <a:gd name="p0x4" fmla="*/ 210 w 210"/>
              <a:gd name="p0y4" fmla="*/ 162 h 210"/>
              <a:gd name="p0x5" fmla="*/ 162 w 210"/>
              <a:gd name="p0y5" fmla="*/ 210 h 210"/>
              <a:gd name="p0x6" fmla="*/ 105 w 210"/>
              <a:gd name="p0y6" fmla="*/ 210 h 210"/>
              <a:gd name="p0x7" fmla="*/ 47 w 210"/>
              <a:gd name="p0y7" fmla="*/ 210 h 210"/>
              <a:gd name="p0x8" fmla="*/ 0 w 210"/>
              <a:gd name="p0y8" fmla="*/ 162 h 210"/>
              <a:gd name="p0x9" fmla="*/ 0 w 210"/>
              <a:gd name="p0y9" fmla="*/ 105 h 210"/>
              <a:gd name="p0x10" fmla="*/ 0 w 210"/>
              <a:gd name="p0y10" fmla="*/ 47 h 210"/>
              <a:gd name="p0x11" fmla="*/ 47 w 210"/>
              <a:gd name="p0y11" fmla="*/ 0 h 210"/>
              <a:gd name="p0x12" fmla="*/ 105 w 210"/>
              <a:gd name="p0y12" fmla="*/ 0 h 21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14" name="图片 113"/>
          <p:cNvPicPr>
            <a:picLocks noChangeAspect="1"/>
          </p:cNvPicPr>
          <p:nvPr>
            <p:custDataLst>
              <p:tags r:id="rId89"/>
            </p:custDataLst>
          </p:nvPr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619240" y="5573395"/>
            <a:ext cx="76200" cy="76200"/>
          </a:xfrm>
          <a:prstGeom prst="rect">
            <a:avLst/>
          </a:prstGeom>
          <a:noFill/>
        </p:spPr>
      </p:pic>
      <p:sp>
        <p:nvSpPr>
          <p:cNvPr id="116" name="文本框 115"/>
          <p:cNvSpPr txBox="1"/>
          <p:nvPr>
            <p:custDataLst>
              <p:tags r:id="rId90"/>
            </p:custDataLst>
          </p:nvPr>
        </p:nvSpPr>
        <p:spPr>
          <a:xfrm>
            <a:off x="6591224" y="5678234"/>
            <a:ext cx="1371676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</a:rPr>
              <a:t>终身，且持续更新</a:t>
            </a:r>
            <a:endParaRPr sz="1200" b="1">
              <a:solidFill>
                <a:schemeClr val="accent5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47" name="组合 146"/>
          <p:cNvGrpSpPr/>
          <p:nvPr/>
        </p:nvGrpSpPr>
        <p:grpSpPr>
          <a:xfrm>
            <a:off x="466725" y="5934710"/>
            <a:ext cx="11258550" cy="455930"/>
            <a:chOff x="735" y="9346"/>
            <a:chExt cx="17730" cy="718"/>
          </a:xfrm>
        </p:grpSpPr>
        <p:sp>
          <p:nvSpPr>
            <p:cNvPr id="117" name="任意多边形 116"/>
            <p:cNvSpPr/>
            <p:nvPr>
              <p:custDataLst>
                <p:tags r:id="rId91"/>
              </p:custDataLst>
            </p:nvPr>
          </p:nvSpPr>
          <p:spPr>
            <a:xfrm>
              <a:off x="735" y="9346"/>
              <a:ext cx="17730" cy="719"/>
            </a:xfrm>
            <a:custGeom>
              <a:avLst/>
              <a:gdLst>
                <a:gd name="sw" fmla="*/ 1 w 17730"/>
                <a:gd name="sh" fmla="*/ 1 h 718"/>
                <a:gd name="mins" fmla="min sw sh"/>
                <a:gd name="dsw" fmla="+- 0 sw mins"/>
                <a:gd name="dsh" fmla="+- 0 sh mins"/>
                <a:gd name="p0x0" fmla="*/ 0 w 17730"/>
                <a:gd name="p0y0" fmla="*/ 0 h 718"/>
                <a:gd name="p0x1" fmla="*/ 17730 w 17730"/>
                <a:gd name="p0y1" fmla="*/ 0 h 718"/>
                <a:gd name="p0x2" fmla="*/ 17730 w 17730"/>
                <a:gd name="p0y2" fmla="*/ 718 h 718"/>
                <a:gd name="p0x3" fmla="*/ 0 w 17730"/>
                <a:gd name="p0y3" fmla="*/ 718 h 718"/>
                <a:gd name="p0x4" fmla="*/ 0 w 17730"/>
                <a:gd name="p0y4" fmla="*/ 0 h 718"/>
              </a:gdLst>
              <a:ahLst/>
              <a:cxnLst/>
              <a:pathLst>
                <a:path w="17730" h="719">
                  <a:moveTo>
                    <a:pt x="17730" y="0"/>
                  </a:moveTo>
                  <a:lnTo>
                    <a:pt x="17730" y="599"/>
                  </a:lnTo>
                  <a:cubicBezTo>
                    <a:pt x="17730" y="665"/>
                    <a:pt x="17676" y="719"/>
                    <a:pt x="17610" y="719"/>
                  </a:cubicBezTo>
                  <a:lnTo>
                    <a:pt x="120" y="719"/>
                  </a:lnTo>
                  <a:cubicBezTo>
                    <a:pt x="54" y="719"/>
                    <a:pt x="0" y="665"/>
                    <a:pt x="0" y="599"/>
                  </a:cubicBez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118" name="任意多边形 117"/>
            <p:cNvSpPr/>
            <p:nvPr>
              <p:custDataLst>
                <p:tags r:id="rId92"/>
              </p:custDataLst>
            </p:nvPr>
          </p:nvSpPr>
          <p:spPr>
            <a:xfrm>
              <a:off x="735" y="9346"/>
              <a:ext cx="17730" cy="15"/>
            </a:xfrm>
            <a:custGeom>
              <a:avLst/>
              <a:gdLst>
                <a:gd name="sw" fmla="*/ 1 w 17730"/>
                <a:gd name="sh" fmla="*/ 1 h 15"/>
                <a:gd name="mins" fmla="min sw sh"/>
                <a:gd name="dsw" fmla="+- 0 sw mins"/>
                <a:gd name="dsh" fmla="+- 0 sh mins"/>
                <a:gd name="p0x0" fmla="*/ 0 w 17730"/>
                <a:gd name="p0y0" fmla="*/ 0 h 15"/>
                <a:gd name="p0x1" fmla="*/ 17730 w 17730"/>
                <a:gd name="p0y1" fmla="*/ 0 h 15"/>
                <a:gd name="p0x2" fmla="*/ 17730 w 17730"/>
                <a:gd name="p0y2" fmla="*/ 15 h 15"/>
                <a:gd name="p0x3" fmla="*/ 0 w 17730"/>
                <a:gd name="p0y3" fmla="*/ 15 h 15"/>
                <a:gd name="p0x4" fmla="*/ 0 w 17730"/>
                <a:gd name="p0y4" fmla="*/ 0 h 15"/>
              </a:gdLst>
              <a:ahLst/>
              <a:cxnLst/>
              <a:pathLst>
                <a:path w="17730" h="15">
                  <a:moveTo>
                    <a:pt x="17730" y="0"/>
                  </a:moveTo>
                  <a:lnTo>
                    <a:pt x="17730" y="15"/>
                  </a:lnTo>
                  <a:lnTo>
                    <a:pt x="0" y="15"/>
                  </a:lnTo>
                  <a:lnTo>
                    <a:pt x="0" y="0"/>
                  </a:lnTo>
                  <a:lnTo>
                    <a:pt x="17730" y="0"/>
                  </a:lnTo>
                  <a:close/>
                </a:path>
              </a:pathLst>
            </a:custGeom>
            <a:solidFill>
              <a:srgbClr val="D8E2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120" name="文本框 119"/>
          <p:cNvSpPr txBox="1"/>
          <p:nvPr>
            <p:custDataLst>
              <p:tags r:id="rId93"/>
            </p:custDataLst>
          </p:nvPr>
        </p:nvSpPr>
        <p:spPr>
          <a:xfrm>
            <a:off x="581025" y="6067873"/>
            <a:ext cx="1200150" cy="2000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2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推荐收益</a:t>
            </a:r>
            <a:endParaRPr sz="12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1" name="文本框 120"/>
          <p:cNvSpPr txBox="1"/>
          <p:nvPr>
            <p:custDataLst>
              <p:tags r:id="rId94"/>
            </p:custDataLst>
          </p:nvPr>
        </p:nvSpPr>
        <p:spPr>
          <a:xfrm>
            <a:off x="2009775" y="6067873"/>
            <a:ext cx="4343324" cy="2000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lang="zh-CN" altLang="en-US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没有</a:t>
            </a:r>
            <a:r>
              <a:rPr lang="en-US" altLang="zh-CN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/ </a:t>
            </a:r>
            <a:r>
              <a:rPr lang="zh-CN" altLang="en-US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</a:t>
            </a:r>
            <a:endParaRPr lang="zh-CN" altLang="en-US" sz="120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48" name="组合 147"/>
          <p:cNvGrpSpPr/>
          <p:nvPr/>
        </p:nvGrpSpPr>
        <p:grpSpPr>
          <a:xfrm>
            <a:off x="6466840" y="5944235"/>
            <a:ext cx="5257800" cy="447040"/>
            <a:chOff x="10184" y="9361"/>
            <a:chExt cx="8280" cy="704"/>
          </a:xfrm>
        </p:grpSpPr>
        <p:sp>
          <p:nvSpPr>
            <p:cNvPr id="122" name="任意多边形 121"/>
            <p:cNvSpPr/>
            <p:nvPr>
              <p:custDataLst>
                <p:tags r:id="rId95"/>
              </p:custDataLst>
            </p:nvPr>
          </p:nvSpPr>
          <p:spPr>
            <a:xfrm>
              <a:off x="10184" y="9361"/>
              <a:ext cx="8280" cy="704"/>
            </a:xfrm>
            <a:custGeom>
              <a:avLst/>
              <a:gdLst>
                <a:gd name="sw" fmla="*/ 1 w 8280"/>
                <a:gd name="sh" fmla="*/ 1 h 703"/>
                <a:gd name="mins" fmla="min sw sh"/>
                <a:gd name="dsw" fmla="+- 0 sw mins"/>
                <a:gd name="dsh" fmla="+- 0 sh mins"/>
                <a:gd name="p0x0" fmla="*/ 0 w 8280"/>
                <a:gd name="p0y0" fmla="*/ 0 h 703"/>
                <a:gd name="p0x1" fmla="*/ 8280 w 8280"/>
                <a:gd name="p0y1" fmla="*/ 0 h 703"/>
                <a:gd name="p0x2" fmla="*/ 8280 w 8280"/>
                <a:gd name="p0y2" fmla="*/ 703 h 703"/>
                <a:gd name="p0x3" fmla="*/ 0 w 8280"/>
                <a:gd name="p0y3" fmla="*/ 703 h 703"/>
                <a:gd name="p0x4" fmla="*/ 0 w 8280"/>
                <a:gd name="p0y4" fmla="*/ 0 h 703"/>
              </a:gdLst>
              <a:ahLst/>
              <a:cxnLst/>
              <a:pathLst>
                <a:path w="8280" h="704">
                  <a:moveTo>
                    <a:pt x="8280" y="0"/>
                  </a:moveTo>
                  <a:lnTo>
                    <a:pt x="8280" y="600"/>
                  </a:lnTo>
                  <a:cubicBezTo>
                    <a:pt x="8272" y="658"/>
                    <a:pt x="8222" y="704"/>
                    <a:pt x="8161" y="704"/>
                  </a:cubicBezTo>
                  <a:lnTo>
                    <a:pt x="0" y="7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6EEFF">
                <a:alpha val="54902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123" name="任意多边形 122"/>
            <p:cNvSpPr/>
            <p:nvPr>
              <p:custDataLst>
                <p:tags r:id="rId96"/>
              </p:custDataLst>
            </p:nvPr>
          </p:nvSpPr>
          <p:spPr>
            <a:xfrm>
              <a:off x="10184" y="9361"/>
              <a:ext cx="15" cy="704"/>
            </a:xfrm>
            <a:custGeom>
              <a:avLst/>
              <a:gdLst>
                <a:gd name="sw" fmla="*/ 1 w 15"/>
                <a:gd name="sh" fmla="*/ 1 h 703"/>
                <a:gd name="mins" fmla="min sw sh"/>
                <a:gd name="dsw" fmla="+- 0 sw mins"/>
                <a:gd name="dsh" fmla="+- 0 sh mins"/>
                <a:gd name="p0x0" fmla="*/ 0 w 15"/>
                <a:gd name="p0y0" fmla="*/ 703 h 703"/>
                <a:gd name="p0x1" fmla="*/ 0 w 15"/>
                <a:gd name="p0y1" fmla="*/ 0 h 703"/>
                <a:gd name="p0x2" fmla="*/ 15 w 15"/>
                <a:gd name="p0y2" fmla="*/ 0 h 703"/>
                <a:gd name="p0x3" fmla="*/ 15 w 15"/>
                <a:gd name="p0y3" fmla="*/ 703 h 703"/>
                <a:gd name="p0x4" fmla="*/ 0 w 15"/>
                <a:gd name="p0y4" fmla="*/ 703 h 703"/>
              </a:gdLst>
              <a:ahLst/>
              <a:cxnLst/>
              <a:pathLst>
                <a:path w="15" h="704">
                  <a:moveTo>
                    <a:pt x="0" y="704"/>
                  </a:moveTo>
                  <a:lnTo>
                    <a:pt x="0" y="0"/>
                  </a:lnTo>
                  <a:lnTo>
                    <a:pt x="15" y="0"/>
                  </a:lnTo>
                  <a:lnTo>
                    <a:pt x="15" y="704"/>
                  </a:lnTo>
                  <a:lnTo>
                    <a:pt x="0" y="704"/>
                  </a:lnTo>
                  <a:close/>
                </a:path>
              </a:pathLst>
            </a:custGeom>
            <a:solidFill>
              <a:srgbClr val="D8E2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125" name="任意多边形 124"/>
          <p:cNvSpPr/>
          <p:nvPr>
            <p:custDataLst>
              <p:tags r:id="rId97"/>
            </p:custDataLst>
          </p:nvPr>
        </p:nvSpPr>
        <p:spPr>
          <a:xfrm>
            <a:off x="6590665" y="6000750"/>
            <a:ext cx="133350" cy="133350"/>
          </a:xfrm>
          <a:custGeom>
            <a:avLst/>
            <a:gdLst>
              <a:gd name="sw" fmla="*/ 1 w 210"/>
              <a:gd name="sh" fmla="*/ 1 h 210"/>
              <a:gd name="mins" fmla="min sw sh"/>
              <a:gd name="dsw" fmla="+- 0 sw mins"/>
              <a:gd name="dsh" fmla="+- 0 sh mins"/>
              <a:gd name="p0x0" fmla="*/ 105 w 210"/>
              <a:gd name="p0y0" fmla="*/ 0 h 210"/>
              <a:gd name="p0x1" fmla="*/ 162 w 210"/>
              <a:gd name="p0y1" fmla="*/ 0 h 210"/>
              <a:gd name="p0x2" fmla="*/ 210 w 210"/>
              <a:gd name="p0y2" fmla="*/ 47 h 210"/>
              <a:gd name="p0x3" fmla="*/ 210 w 210"/>
              <a:gd name="p0y3" fmla="*/ 105 h 210"/>
              <a:gd name="p0x4" fmla="*/ 210 w 210"/>
              <a:gd name="p0y4" fmla="*/ 162 h 210"/>
              <a:gd name="p0x5" fmla="*/ 162 w 210"/>
              <a:gd name="p0y5" fmla="*/ 210 h 210"/>
              <a:gd name="p0x6" fmla="*/ 105 w 210"/>
              <a:gd name="p0y6" fmla="*/ 210 h 210"/>
              <a:gd name="p0x7" fmla="*/ 47 w 210"/>
              <a:gd name="p0y7" fmla="*/ 210 h 210"/>
              <a:gd name="p0x8" fmla="*/ 0 w 210"/>
              <a:gd name="p0y8" fmla="*/ 162 h 210"/>
              <a:gd name="p0x9" fmla="*/ 0 w 210"/>
              <a:gd name="p0y9" fmla="*/ 105 h 210"/>
              <a:gd name="p0x10" fmla="*/ 0 w 210"/>
              <a:gd name="p0y10" fmla="*/ 47 h 210"/>
              <a:gd name="p0x11" fmla="*/ 47 w 210"/>
              <a:gd name="p0y11" fmla="*/ 0 h 210"/>
              <a:gd name="p0x12" fmla="*/ 105 w 210"/>
              <a:gd name="p0y12" fmla="*/ 0 h 21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26" name="图片 125"/>
          <p:cNvPicPr>
            <a:picLocks noChangeAspect="1"/>
          </p:cNvPicPr>
          <p:nvPr>
            <p:custDataLst>
              <p:tags r:id="rId98"/>
            </p:custDataLst>
          </p:nvPr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619240" y="6029325"/>
            <a:ext cx="76200" cy="76200"/>
          </a:xfrm>
          <a:prstGeom prst="rect">
            <a:avLst/>
          </a:prstGeom>
          <a:noFill/>
        </p:spPr>
      </p:pic>
      <p:sp>
        <p:nvSpPr>
          <p:cNvPr id="128" name="文本框 127"/>
          <p:cNvSpPr txBox="1"/>
          <p:nvPr>
            <p:custDataLst>
              <p:tags r:id="rId99"/>
            </p:custDataLst>
          </p:nvPr>
        </p:nvSpPr>
        <p:spPr>
          <a:xfrm>
            <a:off x="6591224" y="6134548"/>
            <a:ext cx="1219276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</a:rPr>
              <a:t>有，且结算透明</a:t>
            </a:r>
            <a:endParaRPr sz="1200" b="1">
              <a:solidFill>
                <a:schemeClr val="accent5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案例与行动</a:t>
            </a:r>
            <a:endParaRPr lang="zh-CN" altLang="en-US"/>
          </a:p>
        </p:txBody>
      </p:sp>
      <p:sp>
        <p:nvSpPr>
          <p:cNvPr id="3" name="节编号 3"/>
          <p:cNvSpPr>
            <a:spLocks noGrp="1"/>
          </p:cNvSpPr>
          <p:nvPr>
            <p:ph type="body" sz="quarter" idx="16386"/>
            <p:custDataLst>
              <p:tags r:id="rId2"/>
            </p:custDataLst>
          </p:nvPr>
        </p:nvSpPr>
        <p:spPr/>
        <p:txBody>
          <a:bodyPr/>
          <a:p>
            <a:r>
              <a:rPr lang="en-US" altLang="en-US"/>
              <a:t>04</a:t>
            </a:r>
            <a:endParaRPr lang="en-US" altLang="en-US"/>
          </a:p>
        </p:txBody>
      </p:sp>
    </p:spTree>
    <p:custDataLst>
      <p:tags r:id="rId3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53" name="组合 52"/>
          <p:cNvGrpSpPr/>
          <p:nvPr/>
        </p:nvGrpSpPr>
        <p:grpSpPr>
          <a:xfrm>
            <a:off x="457200" y="457200"/>
            <a:ext cx="11277600" cy="476250"/>
            <a:chOff x="720" y="720"/>
            <a:chExt cx="17760" cy="750"/>
          </a:xfrm>
        </p:grpSpPr>
        <p:sp>
          <p:nvSpPr>
            <p:cNvPr id="3" name="任意多边形 2"/>
            <p:cNvSpPr/>
            <p:nvPr>
              <p:custDataLst>
                <p:tags r:id="rId1"/>
              </p:custDataLst>
            </p:nvPr>
          </p:nvSpPr>
          <p:spPr>
            <a:xfrm>
              <a:off x="720" y="720"/>
              <a:ext cx="17760" cy="750"/>
            </a:xfrm>
            <a:custGeom>
              <a:avLst/>
              <a:gdLst>
                <a:gd name="sw" fmla="*/ 1 w 17760"/>
                <a:gd name="sh" fmla="*/ 1 h 750"/>
                <a:gd name="mins" fmla="min sw sh"/>
                <a:gd name="dsw" fmla="+- 0 sw mins"/>
                <a:gd name="dsh" fmla="+- 0 sh mins"/>
                <a:gd name="p0x0" fmla="*/ 0 w 17760"/>
                <a:gd name="p0y0" fmla="*/ 0 h 750"/>
                <a:gd name="p0x1" fmla="*/ 17760 w 17760"/>
                <a:gd name="p0y1" fmla="*/ 0 h 750"/>
                <a:gd name="p0x2" fmla="*/ 17760 w 17760"/>
                <a:gd name="p0y2" fmla="*/ 750 h 750"/>
                <a:gd name="p0x3" fmla="*/ 0 w 17760"/>
                <a:gd name="p0y3" fmla="*/ 750 h 750"/>
                <a:gd name="p0x4" fmla="*/ 0 w 17760"/>
                <a:gd name="p0y4" fmla="*/ 0 h 75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" name="任意多边形 3"/>
            <p:cNvSpPr/>
            <p:nvPr>
              <p:custDataLst>
                <p:tags r:id="rId2"/>
              </p:custDataLst>
            </p:nvPr>
          </p:nvSpPr>
          <p:spPr>
            <a:xfrm>
              <a:off x="720" y="720"/>
              <a:ext cx="60" cy="750"/>
            </a:xfrm>
            <a:custGeom>
              <a:avLst/>
              <a:gdLst>
                <a:gd name="sw" fmla="*/ 1 w 60"/>
                <a:gd name="sh" fmla="*/ 1 h 750"/>
                <a:gd name="mins" fmla="min sw sh"/>
                <a:gd name="dsw" fmla="+- 0 sw mins"/>
                <a:gd name="dsh" fmla="+- 0 sh mins"/>
                <a:gd name="p0x0" fmla="*/ 0 w 60"/>
                <a:gd name="p0y0" fmla="*/ 750 h 750"/>
                <a:gd name="p0x1" fmla="*/ 0 w 60"/>
                <a:gd name="p0y1" fmla="*/ 0 h 750"/>
                <a:gd name="p0x2" fmla="*/ 60 w 60"/>
                <a:gd name="p0y2" fmla="*/ 0 h 750"/>
                <a:gd name="p0x3" fmla="*/ 60 w 60"/>
                <a:gd name="p0y3" fmla="*/ 750 h 750"/>
                <a:gd name="p0x4" fmla="*/ 0 w 60"/>
                <a:gd name="p0y4" fmla="*/ 750 h 75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609600" y="433388"/>
            <a:ext cx="11125200" cy="5191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30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真实案例见证</a:t>
            </a:r>
            <a:endParaRPr sz="30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609600" y="995363"/>
            <a:ext cx="11125200" cy="3286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500" spc="3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都是普通人，都没基础，都用星匠</a:t>
            </a:r>
            <a:r>
              <a:rPr lang="en-US" altLang="zh-CN" sz="1500" spc="3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AI </a:t>
            </a:r>
            <a:r>
              <a:rPr lang="zh-CN" altLang="en-US" sz="1500" spc="3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做起来了</a:t>
            </a:r>
            <a:endParaRPr lang="zh-CN" altLang="en-US" sz="1500" spc="3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461645" y="1509395"/>
            <a:ext cx="3622675" cy="4886325"/>
          </a:xfrm>
          <a:custGeom>
            <a:avLst/>
            <a:gdLst>
              <a:gd name="sw" fmla="*/ 1 w 5705"/>
              <a:gd name="sh" fmla="*/ 1 h 7695"/>
              <a:gd name="mins" fmla="min sw sh"/>
              <a:gd name="dsw" fmla="+- 0 sw mins"/>
              <a:gd name="dsh" fmla="+- 0 sh mins"/>
              <a:gd name="p0x0" fmla="*/ 120 w 5705"/>
              <a:gd name="p0y0" fmla="*/ 0 h 7695"/>
              <a:gd name="p0x1" fmla="*/ 5585 w 5705"/>
              <a:gd name="p0y1" fmla="*/ 0 h 7695"/>
              <a:gd name="p0x2" fmla="*/ 5651 w 5705"/>
              <a:gd name="p0y2" fmla="*/ 0 h 7695"/>
              <a:gd name="p0x3" fmla="*/ 5705 w 5705"/>
              <a:gd name="p0y3" fmla="*/ 53 h 7695"/>
              <a:gd name="p0x4" fmla="*/ 5705 w 5705"/>
              <a:gd name="p0y4" fmla="*/ 120 h 7695"/>
              <a:gd name="p0x5" fmla="*/ 5705 w 5705"/>
              <a:gd name="p0y5" fmla="*/ 7575 h 7695"/>
              <a:gd name="p0x6" fmla="*/ 5705 w 5705"/>
              <a:gd name="p0y6" fmla="*/ 7641 h 7695"/>
              <a:gd name="p0x7" fmla="*/ 5651 w 5705"/>
              <a:gd name="p0y7" fmla="*/ 7695 h 7695"/>
              <a:gd name="p0x8" fmla="*/ 5585 w 5705"/>
              <a:gd name="p0y8" fmla="*/ 7695 h 7695"/>
              <a:gd name="p0x9" fmla="*/ 120 w 5705"/>
              <a:gd name="p0y9" fmla="*/ 7695 h 7695"/>
              <a:gd name="p0x10" fmla="*/ 53 w 5705"/>
              <a:gd name="p0y10" fmla="*/ 7695 h 7695"/>
              <a:gd name="p0x11" fmla="*/ 0 w 5705"/>
              <a:gd name="p0y11" fmla="*/ 7641 h 7695"/>
              <a:gd name="p0x12" fmla="*/ 0 w 5705"/>
              <a:gd name="p0y12" fmla="*/ 7575 h 7695"/>
              <a:gd name="p0x13" fmla="*/ 0 w 5705"/>
              <a:gd name="p0y13" fmla="*/ 120 h 7695"/>
              <a:gd name="p0x14" fmla="*/ 0 w 5705"/>
              <a:gd name="p0y14" fmla="*/ 53 h 7695"/>
              <a:gd name="p0x15" fmla="*/ 53 w 5705"/>
              <a:gd name="p0y15" fmla="*/ 0 h 7695"/>
              <a:gd name="p0x16" fmla="*/ 120 w 5705"/>
              <a:gd name="p0y16" fmla="*/ 0 h 769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14300" dist="19050" dir="5399999" algn="ctr" rotWithShape="0">
              <a:srgbClr val="6A5ACD">
                <a:alpha val="5882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rcRect t="391" b="391"/>
          <a:stretch>
            <a:fillRect/>
          </a:stretch>
        </p:blipFill>
        <p:spPr>
          <a:xfrm>
            <a:off x="471172" y="1514506"/>
            <a:ext cx="3613150" cy="1714499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690" h="2700">
                <a:moveTo>
                  <a:pt x="120" y="0"/>
                </a:moveTo>
                <a:lnTo>
                  <a:pt x="5570" y="0"/>
                </a:lnTo>
                <a:cubicBezTo>
                  <a:pt x="5636" y="0"/>
                  <a:pt x="5690" y="54"/>
                  <a:pt x="5690" y="120"/>
                </a:cubicBezTo>
                <a:lnTo>
                  <a:pt x="5690" y="2700"/>
                </a:lnTo>
                <a:lnTo>
                  <a:pt x="0" y="2700"/>
                </a:lnTo>
                <a:lnTo>
                  <a:pt x="0" y="120"/>
                </a:lnTo>
                <a:cubicBezTo>
                  <a:pt x="0" y="54"/>
                  <a:pt x="54" y="0"/>
                  <a:pt x="120" y="0"/>
                </a:cubicBezTo>
                <a:close/>
              </a:path>
            </a:pathLst>
          </a:custGeom>
        </p:spPr>
      </p:pic>
      <p:grpSp>
        <p:nvGrpSpPr>
          <p:cNvPr id="54" name="组合 53"/>
          <p:cNvGrpSpPr/>
          <p:nvPr/>
        </p:nvGrpSpPr>
        <p:grpSpPr>
          <a:xfrm>
            <a:off x="657225" y="3381375"/>
            <a:ext cx="3232150" cy="408940"/>
            <a:chOff x="1035" y="5325"/>
            <a:chExt cx="5090" cy="644"/>
          </a:xfrm>
        </p:grpSpPr>
        <p:sp>
          <p:nvSpPr>
            <p:cNvPr id="12" name="任意多边形 11"/>
            <p:cNvSpPr/>
            <p:nvPr>
              <p:custDataLst>
                <p:tags r:id="rId8"/>
              </p:custDataLst>
            </p:nvPr>
          </p:nvSpPr>
          <p:spPr>
            <a:xfrm>
              <a:off x="1035" y="5325"/>
              <a:ext cx="5090" cy="645"/>
            </a:xfrm>
            <a:custGeom>
              <a:avLst/>
              <a:gdLst>
                <a:gd name="sw" fmla="*/ 1 w 5090"/>
                <a:gd name="sh" fmla="*/ 1 h 645"/>
                <a:gd name="mins" fmla="min sw sh"/>
                <a:gd name="dsw" fmla="+- 0 sw mins"/>
                <a:gd name="dsh" fmla="+- 0 sh mins"/>
                <a:gd name="p0x0" fmla="*/ 0 w 5090"/>
                <a:gd name="p0y0" fmla="*/ 0 h 645"/>
                <a:gd name="p0x1" fmla="*/ 5090 w 5090"/>
                <a:gd name="p0y1" fmla="*/ 0 h 645"/>
                <a:gd name="p0x2" fmla="*/ 5090 w 5090"/>
                <a:gd name="p0y2" fmla="*/ 645 h 645"/>
                <a:gd name="p0x3" fmla="*/ 0 w 5090"/>
                <a:gd name="p0y3" fmla="*/ 645 h 645"/>
                <a:gd name="p0x4" fmla="*/ 0 w 5090"/>
                <a:gd name="p0y4" fmla="*/ 0 h 64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3" name="任意多边形 12"/>
            <p:cNvSpPr/>
            <p:nvPr>
              <p:custDataLst>
                <p:tags r:id="rId9"/>
              </p:custDataLst>
            </p:nvPr>
          </p:nvSpPr>
          <p:spPr>
            <a:xfrm>
              <a:off x="1035" y="5955"/>
              <a:ext cx="5090" cy="15"/>
            </a:xfrm>
            <a:custGeom>
              <a:avLst/>
              <a:gdLst>
                <a:gd name="sw" fmla="*/ 1 w 5090"/>
                <a:gd name="sh" fmla="*/ 1 h 15"/>
                <a:gd name="mins" fmla="min sw sh"/>
                <a:gd name="dsw" fmla="+- 0 sw mins"/>
                <a:gd name="dsh" fmla="+- 0 sh mins"/>
                <a:gd name="p0x0" fmla="*/ 5090 w 5090"/>
                <a:gd name="p0y0" fmla="*/ 15 h 15"/>
                <a:gd name="p0x1" fmla="*/ 0 w 5090"/>
                <a:gd name="p0y1" fmla="*/ 15 h 15"/>
                <a:gd name="p0x2" fmla="*/ 0 w 5090"/>
                <a:gd name="p0y2" fmla="*/ 0 h 15"/>
                <a:gd name="p0x3" fmla="*/ 5090 w 5090"/>
                <a:gd name="p0y3" fmla="*/ 0 h 15"/>
                <a:gd name="p0x4" fmla="*/ 5090 w 5090"/>
                <a:gd name="p0y4" fmla="*/ 15 h 1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D7E1EE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15" name="文本框 14"/>
          <p:cNvSpPr txBox="1"/>
          <p:nvPr>
            <p:custDataLst>
              <p:tags r:id="rId10"/>
            </p:custDataLst>
          </p:nvPr>
        </p:nvSpPr>
        <p:spPr>
          <a:xfrm>
            <a:off x="657225" y="3366135"/>
            <a:ext cx="1143076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宝妈小琳</a:t>
            </a:r>
            <a:endParaRPr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任意多边形 15"/>
          <p:cNvSpPr/>
          <p:nvPr>
            <p:custDataLst>
              <p:tags r:id="rId11"/>
            </p:custDataLst>
          </p:nvPr>
        </p:nvSpPr>
        <p:spPr>
          <a:xfrm>
            <a:off x="1647825" y="3390900"/>
            <a:ext cx="1667510" cy="266700"/>
          </a:xfrm>
          <a:custGeom>
            <a:avLst/>
            <a:gdLst>
              <a:gd name="sw" fmla="*/ 1 w 2626"/>
              <a:gd name="sh" fmla="*/ 1 h 420"/>
              <a:gd name="mins" fmla="min sw sh"/>
              <a:gd name="dsw" fmla="+- 0 sw mins"/>
              <a:gd name="dsh" fmla="+- 0 sh mins"/>
              <a:gd name="p0x0" fmla="*/ 210 w 2626"/>
              <a:gd name="p0y0" fmla="*/ 0 h 420"/>
              <a:gd name="p0x1" fmla="*/ 2416 w 2626"/>
              <a:gd name="p0y1" fmla="*/ 0 h 420"/>
              <a:gd name="p0x2" fmla="*/ 2532 w 2626"/>
              <a:gd name="p0y2" fmla="*/ 0 h 420"/>
              <a:gd name="p0x3" fmla="*/ 2626 w 2626"/>
              <a:gd name="p0y3" fmla="*/ 94 h 420"/>
              <a:gd name="p0x4" fmla="*/ 2626 w 2626"/>
              <a:gd name="p0y4" fmla="*/ 210 h 420"/>
              <a:gd name="p0x5" fmla="*/ 2626 w 2626"/>
              <a:gd name="p0y5" fmla="*/ 325 h 420"/>
              <a:gd name="p0x6" fmla="*/ 2532 w 2626"/>
              <a:gd name="p0y6" fmla="*/ 420 h 420"/>
              <a:gd name="p0x7" fmla="*/ 2416 w 2626"/>
              <a:gd name="p0y7" fmla="*/ 420 h 420"/>
              <a:gd name="p0x8" fmla="*/ 210 w 2626"/>
              <a:gd name="p0y8" fmla="*/ 420 h 420"/>
              <a:gd name="p0x9" fmla="*/ 94 w 2626"/>
              <a:gd name="p0y9" fmla="*/ 420 h 420"/>
              <a:gd name="p0x10" fmla="*/ 0 w 2626"/>
              <a:gd name="p0y10" fmla="*/ 325 h 420"/>
              <a:gd name="p0x11" fmla="*/ 0 w 2626"/>
              <a:gd name="p0y11" fmla="*/ 210 h 420"/>
              <a:gd name="p0x12" fmla="*/ 0 w 2626"/>
              <a:gd name="p0y12" fmla="*/ 94 h 420"/>
              <a:gd name="p0x13" fmla="*/ 94 w 2626"/>
              <a:gd name="p0y13" fmla="*/ 0 h 420"/>
              <a:gd name="p0x14" fmla="*/ 210 w 2626"/>
              <a:gd name="p0y14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accent1">
              <a:lumMod val="24998"/>
              <a:lumOff val="75002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>
            <p:custDataLst>
              <p:tags r:id="rId12"/>
            </p:custDataLst>
          </p:nvPr>
        </p:nvSpPr>
        <p:spPr>
          <a:xfrm>
            <a:off x="1762201" y="3439478"/>
            <a:ext cx="1591866" cy="1695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83000"/>
              </a:lnSpc>
            </a:pPr>
            <a:r>
              <a:rPr lang="zh-CN" altLang="en-US" sz="1200" b="1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带娃也能月入</a:t>
            </a:r>
            <a:r>
              <a:rPr lang="en-US" altLang="zh-CN" sz="1200" b="1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8000+</a:t>
            </a:r>
            <a:endParaRPr lang="en-US" altLang="zh-CN" sz="1200" b="1">
              <a:solidFill>
                <a:srgbClr val="46494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任意多边形 17"/>
          <p:cNvSpPr/>
          <p:nvPr>
            <p:custDataLst>
              <p:tags r:id="rId13"/>
            </p:custDataLst>
          </p:nvPr>
        </p:nvSpPr>
        <p:spPr>
          <a:xfrm>
            <a:off x="657225" y="5019675"/>
            <a:ext cx="76200" cy="76200"/>
          </a:xfrm>
          <a:custGeom>
            <a:avLst/>
            <a:gdLst>
              <a:gd name="sw" fmla="*/ 1 w 120"/>
              <a:gd name="sh" fmla="*/ 1 h 120"/>
              <a:gd name="mins" fmla="min sw sh"/>
              <a:gd name="dsw" fmla="+- 0 sw mins"/>
              <a:gd name="dsh" fmla="+- 0 sh mins"/>
              <a:gd name="p0x0" fmla="*/ 60 w 120"/>
              <a:gd name="p0y0" fmla="*/ 0 h 120"/>
              <a:gd name="p0x1" fmla="*/ 93 w 120"/>
              <a:gd name="p0y1" fmla="*/ 0 h 120"/>
              <a:gd name="p0x2" fmla="*/ 120 w 120"/>
              <a:gd name="p0y2" fmla="*/ 26 h 120"/>
              <a:gd name="p0x3" fmla="*/ 120 w 120"/>
              <a:gd name="p0y3" fmla="*/ 60 h 120"/>
              <a:gd name="p0x4" fmla="*/ 120 w 120"/>
              <a:gd name="p0y4" fmla="*/ 93 h 120"/>
              <a:gd name="p0x5" fmla="*/ 93 w 120"/>
              <a:gd name="p0y5" fmla="*/ 120 h 120"/>
              <a:gd name="p0x6" fmla="*/ 60 w 120"/>
              <a:gd name="p0y6" fmla="*/ 120 h 120"/>
              <a:gd name="p0x7" fmla="*/ 26 w 120"/>
              <a:gd name="p0y7" fmla="*/ 120 h 120"/>
              <a:gd name="p0x8" fmla="*/ 0 w 120"/>
              <a:gd name="p0y8" fmla="*/ 93 h 120"/>
              <a:gd name="p0x9" fmla="*/ 0 w 120"/>
              <a:gd name="p0y9" fmla="*/ 60 h 120"/>
              <a:gd name="p0x10" fmla="*/ 0 w 120"/>
              <a:gd name="p0y10" fmla="*/ 26 h 120"/>
              <a:gd name="p0x11" fmla="*/ 26 w 120"/>
              <a:gd name="p0y11" fmla="*/ 0 h 120"/>
              <a:gd name="p0x12" fmla="*/ 60 w 120"/>
              <a:gd name="p0y12" fmla="*/ 0 h 1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>
            <p:custDataLst>
              <p:tags r:id="rId14"/>
            </p:custDataLst>
          </p:nvPr>
        </p:nvSpPr>
        <p:spPr>
          <a:xfrm>
            <a:off x="809625" y="4891088"/>
            <a:ext cx="3045619" cy="633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每天</a:t>
            </a:r>
            <a:r>
              <a:rPr lang="en-US" altLang="zh-CN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1-2 </a:t>
            </a:r>
            <a:r>
              <a:rPr lang="zh-CN" altLang="en-US"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小时</a:t>
            </a:r>
            <a:r>
              <a:rPr lang="zh-CN" altLang="en-US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，服务</a:t>
            </a:r>
            <a:r>
              <a:rPr lang="en-US" altLang="zh-CN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 </a:t>
            </a:r>
            <a:r>
              <a:rPr lang="zh-CN" altLang="en-US"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家</a:t>
            </a:r>
            <a:r>
              <a:rPr lang="en-US" altLang="en-US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实体店，月入</a:t>
            </a:r>
            <a:r>
              <a:rPr lang="en-US" altLang="zh-CN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</a:rPr>
              <a:t>8000+</a:t>
            </a:r>
            <a:endParaRPr sz="1500" b="1">
              <a:solidFill>
                <a:srgbClr val="0A7AF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任意多边形 19"/>
          <p:cNvSpPr/>
          <p:nvPr>
            <p:custDataLst>
              <p:tags r:id="rId15"/>
            </p:custDataLst>
          </p:nvPr>
        </p:nvSpPr>
        <p:spPr>
          <a:xfrm>
            <a:off x="657225" y="5743575"/>
            <a:ext cx="76200" cy="76200"/>
          </a:xfrm>
          <a:custGeom>
            <a:avLst/>
            <a:gdLst>
              <a:gd name="sw" fmla="*/ 1 w 120"/>
              <a:gd name="sh" fmla="*/ 1 h 120"/>
              <a:gd name="mins" fmla="min sw sh"/>
              <a:gd name="dsw" fmla="+- 0 sw mins"/>
              <a:gd name="dsh" fmla="+- 0 sh mins"/>
              <a:gd name="p0x0" fmla="*/ 60 w 120"/>
              <a:gd name="p0y0" fmla="*/ 0 h 120"/>
              <a:gd name="p0x1" fmla="*/ 93 w 120"/>
              <a:gd name="p0y1" fmla="*/ 0 h 120"/>
              <a:gd name="p0x2" fmla="*/ 120 w 120"/>
              <a:gd name="p0y2" fmla="*/ 26 h 120"/>
              <a:gd name="p0x3" fmla="*/ 120 w 120"/>
              <a:gd name="p0y3" fmla="*/ 60 h 120"/>
              <a:gd name="p0x4" fmla="*/ 120 w 120"/>
              <a:gd name="p0y4" fmla="*/ 93 h 120"/>
              <a:gd name="p0x5" fmla="*/ 93 w 120"/>
              <a:gd name="p0y5" fmla="*/ 120 h 120"/>
              <a:gd name="p0x6" fmla="*/ 60 w 120"/>
              <a:gd name="p0y6" fmla="*/ 120 h 120"/>
              <a:gd name="p0x7" fmla="*/ 26 w 120"/>
              <a:gd name="p0y7" fmla="*/ 120 h 120"/>
              <a:gd name="p0x8" fmla="*/ 0 w 120"/>
              <a:gd name="p0y8" fmla="*/ 93 h 120"/>
              <a:gd name="p0x9" fmla="*/ 0 w 120"/>
              <a:gd name="p0y9" fmla="*/ 60 h 120"/>
              <a:gd name="p0x10" fmla="*/ 0 w 120"/>
              <a:gd name="p0y10" fmla="*/ 26 h 120"/>
              <a:gd name="p0x11" fmla="*/ 26 w 120"/>
              <a:gd name="p0y11" fmla="*/ 0 h 120"/>
              <a:gd name="p0x12" fmla="*/ 60 w 120"/>
              <a:gd name="p0y12" fmla="*/ 0 h 1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>
            <p:custDataLst>
              <p:tags r:id="rId16"/>
            </p:custDataLst>
          </p:nvPr>
        </p:nvSpPr>
        <p:spPr>
          <a:xfrm>
            <a:off x="809625" y="5614988"/>
            <a:ext cx="3079775" cy="633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工具</a:t>
            </a:r>
            <a:r>
              <a:rPr lang="en-US" altLang="zh-CN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教学</a:t>
            </a:r>
            <a:r>
              <a:rPr lang="en-US" altLang="zh-CN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直播</a:t>
            </a:r>
            <a:r>
              <a:rPr lang="en-US" altLang="zh-CN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社群，群里学、直播课练、随时问</a:t>
            </a:r>
            <a:endParaRPr lang="zh-CN" altLang="en-US" sz="1500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任意多边形 22"/>
          <p:cNvSpPr/>
          <p:nvPr>
            <p:custDataLst>
              <p:tags r:id="rId17"/>
            </p:custDataLst>
          </p:nvPr>
        </p:nvSpPr>
        <p:spPr>
          <a:xfrm>
            <a:off x="4284345" y="1509395"/>
            <a:ext cx="3622675" cy="4886325"/>
          </a:xfrm>
          <a:custGeom>
            <a:avLst/>
            <a:gdLst>
              <a:gd name="sw" fmla="*/ 1 w 5705"/>
              <a:gd name="sh" fmla="*/ 1 h 7695"/>
              <a:gd name="mins" fmla="min sw sh"/>
              <a:gd name="dsw" fmla="+- 0 sw mins"/>
              <a:gd name="dsh" fmla="+- 0 sh mins"/>
              <a:gd name="p0x0" fmla="*/ 120 w 5705"/>
              <a:gd name="p0y0" fmla="*/ 0 h 7695"/>
              <a:gd name="p0x1" fmla="*/ 5585 w 5705"/>
              <a:gd name="p0y1" fmla="*/ 0 h 7695"/>
              <a:gd name="p0x2" fmla="*/ 5651 w 5705"/>
              <a:gd name="p0y2" fmla="*/ 0 h 7695"/>
              <a:gd name="p0x3" fmla="*/ 5705 w 5705"/>
              <a:gd name="p0y3" fmla="*/ 53 h 7695"/>
              <a:gd name="p0x4" fmla="*/ 5705 w 5705"/>
              <a:gd name="p0y4" fmla="*/ 120 h 7695"/>
              <a:gd name="p0x5" fmla="*/ 5705 w 5705"/>
              <a:gd name="p0y5" fmla="*/ 7575 h 7695"/>
              <a:gd name="p0x6" fmla="*/ 5705 w 5705"/>
              <a:gd name="p0y6" fmla="*/ 7641 h 7695"/>
              <a:gd name="p0x7" fmla="*/ 5651 w 5705"/>
              <a:gd name="p0y7" fmla="*/ 7695 h 7695"/>
              <a:gd name="p0x8" fmla="*/ 5585 w 5705"/>
              <a:gd name="p0y8" fmla="*/ 7695 h 7695"/>
              <a:gd name="p0x9" fmla="*/ 120 w 5705"/>
              <a:gd name="p0y9" fmla="*/ 7695 h 7695"/>
              <a:gd name="p0x10" fmla="*/ 53 w 5705"/>
              <a:gd name="p0y10" fmla="*/ 7695 h 7695"/>
              <a:gd name="p0x11" fmla="*/ 0 w 5705"/>
              <a:gd name="p0y11" fmla="*/ 7641 h 7695"/>
              <a:gd name="p0x12" fmla="*/ 0 w 5705"/>
              <a:gd name="p0y12" fmla="*/ 7575 h 7695"/>
              <a:gd name="p0x13" fmla="*/ 0 w 5705"/>
              <a:gd name="p0y13" fmla="*/ 120 h 7695"/>
              <a:gd name="p0x14" fmla="*/ 0 w 5705"/>
              <a:gd name="p0y14" fmla="*/ 53 h 7695"/>
              <a:gd name="p0x15" fmla="*/ 53 w 5705"/>
              <a:gd name="p0y15" fmla="*/ 0 h 7695"/>
              <a:gd name="p0x16" fmla="*/ 120 w 5705"/>
              <a:gd name="p0y16" fmla="*/ 0 h 769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14300" dist="19050" dir="5399999" algn="ctr" rotWithShape="0">
              <a:srgbClr val="6A5ACD">
                <a:alpha val="5882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4" name="图片 23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/>
          <a:srcRect t="391" b="391"/>
          <a:stretch>
            <a:fillRect/>
          </a:stretch>
        </p:blipFill>
        <p:spPr>
          <a:xfrm>
            <a:off x="4289425" y="1514476"/>
            <a:ext cx="3613150" cy="1714499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690" h="2700">
                <a:moveTo>
                  <a:pt x="120" y="0"/>
                </a:moveTo>
                <a:lnTo>
                  <a:pt x="5570" y="0"/>
                </a:lnTo>
                <a:cubicBezTo>
                  <a:pt x="5636" y="0"/>
                  <a:pt x="5690" y="54"/>
                  <a:pt x="5690" y="120"/>
                </a:cubicBezTo>
                <a:lnTo>
                  <a:pt x="5690" y="2700"/>
                </a:lnTo>
                <a:lnTo>
                  <a:pt x="0" y="2700"/>
                </a:lnTo>
                <a:lnTo>
                  <a:pt x="0" y="120"/>
                </a:lnTo>
                <a:cubicBezTo>
                  <a:pt x="0" y="54"/>
                  <a:pt x="54" y="0"/>
                  <a:pt x="120" y="0"/>
                </a:cubicBezTo>
                <a:close/>
              </a:path>
            </a:pathLst>
          </a:custGeom>
        </p:spPr>
      </p:pic>
      <p:grpSp>
        <p:nvGrpSpPr>
          <p:cNvPr id="55" name="组合 54"/>
          <p:cNvGrpSpPr/>
          <p:nvPr/>
        </p:nvGrpSpPr>
        <p:grpSpPr>
          <a:xfrm>
            <a:off x="4479925" y="3381375"/>
            <a:ext cx="3232150" cy="408940"/>
            <a:chOff x="7055" y="5325"/>
            <a:chExt cx="5090" cy="644"/>
          </a:xfrm>
        </p:grpSpPr>
        <p:sp>
          <p:nvSpPr>
            <p:cNvPr id="27" name="任意多边形 26"/>
            <p:cNvSpPr/>
            <p:nvPr>
              <p:custDataLst>
                <p:tags r:id="rId20"/>
              </p:custDataLst>
            </p:nvPr>
          </p:nvSpPr>
          <p:spPr>
            <a:xfrm>
              <a:off x="7055" y="5325"/>
              <a:ext cx="5090" cy="645"/>
            </a:xfrm>
            <a:custGeom>
              <a:avLst/>
              <a:gdLst>
                <a:gd name="sw" fmla="*/ 1 w 5090"/>
                <a:gd name="sh" fmla="*/ 1 h 645"/>
                <a:gd name="mins" fmla="min sw sh"/>
                <a:gd name="dsw" fmla="+- 0 sw mins"/>
                <a:gd name="dsh" fmla="+- 0 sh mins"/>
                <a:gd name="p0x0" fmla="*/ 0 w 5090"/>
                <a:gd name="p0y0" fmla="*/ 0 h 645"/>
                <a:gd name="p0x1" fmla="*/ 5090 w 5090"/>
                <a:gd name="p0y1" fmla="*/ 0 h 645"/>
                <a:gd name="p0x2" fmla="*/ 5090 w 5090"/>
                <a:gd name="p0y2" fmla="*/ 645 h 645"/>
                <a:gd name="p0x3" fmla="*/ 0 w 5090"/>
                <a:gd name="p0y3" fmla="*/ 645 h 645"/>
                <a:gd name="p0x4" fmla="*/ 0 w 5090"/>
                <a:gd name="p0y4" fmla="*/ 0 h 64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8" name="任意多边形 27"/>
            <p:cNvSpPr/>
            <p:nvPr>
              <p:custDataLst>
                <p:tags r:id="rId21"/>
              </p:custDataLst>
            </p:nvPr>
          </p:nvSpPr>
          <p:spPr>
            <a:xfrm>
              <a:off x="7055" y="5955"/>
              <a:ext cx="5090" cy="15"/>
            </a:xfrm>
            <a:custGeom>
              <a:avLst/>
              <a:gdLst>
                <a:gd name="sw" fmla="*/ 1 w 5090"/>
                <a:gd name="sh" fmla="*/ 1 h 15"/>
                <a:gd name="mins" fmla="min sw sh"/>
                <a:gd name="dsw" fmla="+- 0 sw mins"/>
                <a:gd name="dsh" fmla="+- 0 sh mins"/>
                <a:gd name="p0x0" fmla="*/ 5090 w 5090"/>
                <a:gd name="p0y0" fmla="*/ 15 h 15"/>
                <a:gd name="p0x1" fmla="*/ 0 w 5090"/>
                <a:gd name="p0y1" fmla="*/ 15 h 15"/>
                <a:gd name="p0x2" fmla="*/ 0 w 5090"/>
                <a:gd name="p0y2" fmla="*/ 0 h 15"/>
                <a:gd name="p0x3" fmla="*/ 5090 w 5090"/>
                <a:gd name="p0y3" fmla="*/ 0 h 15"/>
                <a:gd name="p0x4" fmla="*/ 5090 w 5090"/>
                <a:gd name="p0y4" fmla="*/ 15 h 1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D7E1EE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30" name="文本框 29"/>
          <p:cNvSpPr txBox="1"/>
          <p:nvPr>
            <p:custDataLst>
              <p:tags r:id="rId22"/>
            </p:custDataLst>
          </p:nvPr>
        </p:nvSpPr>
        <p:spPr>
          <a:xfrm>
            <a:off x="4479951" y="3366135"/>
            <a:ext cx="1371676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上班族阿凯</a:t>
            </a:r>
            <a:endParaRPr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任意多边形 30"/>
          <p:cNvSpPr/>
          <p:nvPr>
            <p:custDataLst>
              <p:tags r:id="rId23"/>
            </p:custDataLst>
          </p:nvPr>
        </p:nvSpPr>
        <p:spPr>
          <a:xfrm>
            <a:off x="5699125" y="3390900"/>
            <a:ext cx="990600" cy="266700"/>
          </a:xfrm>
          <a:custGeom>
            <a:avLst/>
            <a:gdLst>
              <a:gd name="sw" fmla="*/ 1 w 1560"/>
              <a:gd name="sh" fmla="*/ 1 h 420"/>
              <a:gd name="mins" fmla="min sw sh"/>
              <a:gd name="dsw" fmla="+- 0 sw mins"/>
              <a:gd name="dsh" fmla="+- 0 sh mins"/>
              <a:gd name="p0x0" fmla="*/ 210 w 1560"/>
              <a:gd name="p0y0" fmla="*/ 0 h 420"/>
              <a:gd name="p0x1" fmla="*/ 1350 w 1560"/>
              <a:gd name="p0y1" fmla="*/ 0 h 420"/>
              <a:gd name="p0x2" fmla="*/ 1466 w 1560"/>
              <a:gd name="p0y2" fmla="*/ 0 h 420"/>
              <a:gd name="p0x3" fmla="*/ 1560 w 1560"/>
              <a:gd name="p0y3" fmla="*/ 94 h 420"/>
              <a:gd name="p0x4" fmla="*/ 1560 w 1560"/>
              <a:gd name="p0y4" fmla="*/ 210 h 420"/>
              <a:gd name="p0x5" fmla="*/ 1560 w 1560"/>
              <a:gd name="p0y5" fmla="*/ 325 h 420"/>
              <a:gd name="p0x6" fmla="*/ 1466 w 1560"/>
              <a:gd name="p0y6" fmla="*/ 420 h 420"/>
              <a:gd name="p0x7" fmla="*/ 1350 w 1560"/>
              <a:gd name="p0y7" fmla="*/ 420 h 420"/>
              <a:gd name="p0x8" fmla="*/ 210 w 1560"/>
              <a:gd name="p0y8" fmla="*/ 420 h 420"/>
              <a:gd name="p0x9" fmla="*/ 94 w 1560"/>
              <a:gd name="p0y9" fmla="*/ 420 h 420"/>
              <a:gd name="p0x10" fmla="*/ 0 w 1560"/>
              <a:gd name="p0y10" fmla="*/ 325 h 420"/>
              <a:gd name="p0x11" fmla="*/ 0 w 1560"/>
              <a:gd name="p0y11" fmla="*/ 210 h 420"/>
              <a:gd name="p0x12" fmla="*/ 0 w 1560"/>
              <a:gd name="p0y12" fmla="*/ 94 h 420"/>
              <a:gd name="p0x13" fmla="*/ 94 w 1560"/>
              <a:gd name="p0y13" fmla="*/ 0 h 420"/>
              <a:gd name="p0x14" fmla="*/ 210 w 1560"/>
              <a:gd name="p0y14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accent1">
              <a:lumMod val="24998"/>
              <a:lumOff val="75002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2" name="文本框 31"/>
          <p:cNvSpPr txBox="1"/>
          <p:nvPr>
            <p:custDataLst>
              <p:tags r:id="rId24"/>
            </p:custDataLst>
          </p:nvPr>
        </p:nvSpPr>
        <p:spPr>
          <a:xfrm>
            <a:off x="5813527" y="3439478"/>
            <a:ext cx="914476" cy="1695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83000"/>
              </a:lnSpc>
            </a:pPr>
            <a:r>
              <a:rPr sz="1200" b="1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</a:rPr>
              <a:t>副业超工资</a:t>
            </a:r>
            <a:endParaRPr sz="1200" b="1">
              <a:solidFill>
                <a:srgbClr val="46494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任意多边形 32"/>
          <p:cNvSpPr/>
          <p:nvPr>
            <p:custDataLst>
              <p:tags r:id="rId25"/>
            </p:custDataLst>
          </p:nvPr>
        </p:nvSpPr>
        <p:spPr>
          <a:xfrm>
            <a:off x="4479925" y="5019675"/>
            <a:ext cx="76200" cy="76200"/>
          </a:xfrm>
          <a:custGeom>
            <a:avLst/>
            <a:gdLst>
              <a:gd name="sw" fmla="*/ 1 w 120"/>
              <a:gd name="sh" fmla="*/ 1 h 120"/>
              <a:gd name="mins" fmla="min sw sh"/>
              <a:gd name="dsw" fmla="+- 0 sw mins"/>
              <a:gd name="dsh" fmla="+- 0 sh mins"/>
              <a:gd name="p0x0" fmla="*/ 60 w 120"/>
              <a:gd name="p0y0" fmla="*/ 0 h 120"/>
              <a:gd name="p0x1" fmla="*/ 93 w 120"/>
              <a:gd name="p0y1" fmla="*/ 0 h 120"/>
              <a:gd name="p0x2" fmla="*/ 120 w 120"/>
              <a:gd name="p0y2" fmla="*/ 26 h 120"/>
              <a:gd name="p0x3" fmla="*/ 120 w 120"/>
              <a:gd name="p0y3" fmla="*/ 60 h 120"/>
              <a:gd name="p0x4" fmla="*/ 120 w 120"/>
              <a:gd name="p0y4" fmla="*/ 93 h 120"/>
              <a:gd name="p0x5" fmla="*/ 93 w 120"/>
              <a:gd name="p0y5" fmla="*/ 120 h 120"/>
              <a:gd name="p0x6" fmla="*/ 60 w 120"/>
              <a:gd name="p0y6" fmla="*/ 120 h 120"/>
              <a:gd name="p0x7" fmla="*/ 26 w 120"/>
              <a:gd name="p0y7" fmla="*/ 120 h 120"/>
              <a:gd name="p0x8" fmla="*/ 0 w 120"/>
              <a:gd name="p0y8" fmla="*/ 93 h 120"/>
              <a:gd name="p0x9" fmla="*/ 0 w 120"/>
              <a:gd name="p0y9" fmla="*/ 60 h 120"/>
              <a:gd name="p0x10" fmla="*/ 0 w 120"/>
              <a:gd name="p0y10" fmla="*/ 26 h 120"/>
              <a:gd name="p0x11" fmla="*/ 26 w 120"/>
              <a:gd name="p0y11" fmla="*/ 0 h 120"/>
              <a:gd name="p0x12" fmla="*/ 60 w 120"/>
              <a:gd name="p0y12" fmla="*/ 0 h 1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4" name="文本框 33"/>
          <p:cNvSpPr txBox="1"/>
          <p:nvPr>
            <p:custDataLst>
              <p:tags r:id="rId26"/>
            </p:custDataLst>
          </p:nvPr>
        </p:nvSpPr>
        <p:spPr>
          <a:xfrm>
            <a:off x="4632351" y="4891088"/>
            <a:ext cx="3079775" cy="633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indent="0" algn="l">
              <a:lnSpc>
                <a:spcPct val="133000"/>
              </a:lnSpc>
            </a:pPr>
            <a:r>
              <a:rPr lang="en-US" altLang="en-US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 </a:t>
            </a:r>
            <a:r>
              <a:rPr lang="zh-CN" altLang="en-US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短剧</a:t>
            </a:r>
            <a:r>
              <a:rPr lang="en-US" altLang="zh-CN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+ </a:t>
            </a:r>
            <a:r>
              <a:rPr lang="zh-CN" altLang="en-US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直播带货，</a:t>
            </a:r>
            <a:r>
              <a:rPr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</a:rPr>
              <a:t>第三个月</a:t>
            </a:r>
            <a:r>
              <a:rPr lang="en-US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副业收入超工资</a:t>
            </a:r>
            <a:endParaRPr lang="zh-CN" altLang="en-US" sz="1500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5" name="任意多边形 34"/>
          <p:cNvSpPr/>
          <p:nvPr>
            <p:custDataLst>
              <p:tags r:id="rId27"/>
            </p:custDataLst>
          </p:nvPr>
        </p:nvSpPr>
        <p:spPr>
          <a:xfrm>
            <a:off x="4479925" y="5743575"/>
            <a:ext cx="76200" cy="76200"/>
          </a:xfrm>
          <a:custGeom>
            <a:avLst/>
            <a:gdLst>
              <a:gd name="sw" fmla="*/ 1 w 120"/>
              <a:gd name="sh" fmla="*/ 1 h 120"/>
              <a:gd name="mins" fmla="min sw sh"/>
              <a:gd name="dsw" fmla="+- 0 sw mins"/>
              <a:gd name="dsh" fmla="+- 0 sh mins"/>
              <a:gd name="p0x0" fmla="*/ 60 w 120"/>
              <a:gd name="p0y0" fmla="*/ 0 h 120"/>
              <a:gd name="p0x1" fmla="*/ 93 w 120"/>
              <a:gd name="p0y1" fmla="*/ 0 h 120"/>
              <a:gd name="p0x2" fmla="*/ 120 w 120"/>
              <a:gd name="p0y2" fmla="*/ 26 h 120"/>
              <a:gd name="p0x3" fmla="*/ 120 w 120"/>
              <a:gd name="p0y3" fmla="*/ 60 h 120"/>
              <a:gd name="p0x4" fmla="*/ 120 w 120"/>
              <a:gd name="p0y4" fmla="*/ 93 h 120"/>
              <a:gd name="p0x5" fmla="*/ 93 w 120"/>
              <a:gd name="p0y5" fmla="*/ 120 h 120"/>
              <a:gd name="p0x6" fmla="*/ 60 w 120"/>
              <a:gd name="p0y6" fmla="*/ 120 h 120"/>
              <a:gd name="p0x7" fmla="*/ 26 w 120"/>
              <a:gd name="p0y7" fmla="*/ 120 h 120"/>
              <a:gd name="p0x8" fmla="*/ 0 w 120"/>
              <a:gd name="p0y8" fmla="*/ 93 h 120"/>
              <a:gd name="p0x9" fmla="*/ 0 w 120"/>
              <a:gd name="p0y9" fmla="*/ 60 h 120"/>
              <a:gd name="p0x10" fmla="*/ 0 w 120"/>
              <a:gd name="p0y10" fmla="*/ 26 h 120"/>
              <a:gd name="p0x11" fmla="*/ 26 w 120"/>
              <a:gd name="p0y11" fmla="*/ 0 h 120"/>
              <a:gd name="p0x12" fmla="*/ 60 w 120"/>
              <a:gd name="p0y12" fmla="*/ 0 h 1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6" name="文本框 35"/>
          <p:cNvSpPr txBox="1"/>
          <p:nvPr>
            <p:custDataLst>
              <p:tags r:id="rId28"/>
            </p:custDataLst>
          </p:nvPr>
        </p:nvSpPr>
        <p:spPr>
          <a:xfrm>
            <a:off x="4632351" y="5614988"/>
            <a:ext cx="3079775" cy="633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跟着直播课学带货，群里对接选品资源，少走弯路</a:t>
            </a:r>
            <a:endParaRPr sz="1500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" name="任意多边形 37"/>
          <p:cNvSpPr/>
          <p:nvPr>
            <p:custDataLst>
              <p:tags r:id="rId29"/>
            </p:custDataLst>
          </p:nvPr>
        </p:nvSpPr>
        <p:spPr>
          <a:xfrm>
            <a:off x="8107045" y="1509395"/>
            <a:ext cx="3622675" cy="4886325"/>
          </a:xfrm>
          <a:custGeom>
            <a:avLst/>
            <a:gdLst>
              <a:gd name="sw" fmla="*/ 1 w 5705"/>
              <a:gd name="sh" fmla="*/ 1 h 7695"/>
              <a:gd name="mins" fmla="min sw sh"/>
              <a:gd name="dsw" fmla="+- 0 sw mins"/>
              <a:gd name="dsh" fmla="+- 0 sh mins"/>
              <a:gd name="p0x0" fmla="*/ 120 w 5705"/>
              <a:gd name="p0y0" fmla="*/ 0 h 7695"/>
              <a:gd name="p0x1" fmla="*/ 5585 w 5705"/>
              <a:gd name="p0y1" fmla="*/ 0 h 7695"/>
              <a:gd name="p0x2" fmla="*/ 5651 w 5705"/>
              <a:gd name="p0y2" fmla="*/ 0 h 7695"/>
              <a:gd name="p0x3" fmla="*/ 5705 w 5705"/>
              <a:gd name="p0y3" fmla="*/ 53 h 7695"/>
              <a:gd name="p0x4" fmla="*/ 5705 w 5705"/>
              <a:gd name="p0y4" fmla="*/ 120 h 7695"/>
              <a:gd name="p0x5" fmla="*/ 5705 w 5705"/>
              <a:gd name="p0y5" fmla="*/ 7575 h 7695"/>
              <a:gd name="p0x6" fmla="*/ 5705 w 5705"/>
              <a:gd name="p0y6" fmla="*/ 7641 h 7695"/>
              <a:gd name="p0x7" fmla="*/ 5651 w 5705"/>
              <a:gd name="p0y7" fmla="*/ 7695 h 7695"/>
              <a:gd name="p0x8" fmla="*/ 5585 w 5705"/>
              <a:gd name="p0y8" fmla="*/ 7695 h 7695"/>
              <a:gd name="p0x9" fmla="*/ 120 w 5705"/>
              <a:gd name="p0y9" fmla="*/ 7695 h 7695"/>
              <a:gd name="p0x10" fmla="*/ 53 w 5705"/>
              <a:gd name="p0y10" fmla="*/ 7695 h 7695"/>
              <a:gd name="p0x11" fmla="*/ 0 w 5705"/>
              <a:gd name="p0y11" fmla="*/ 7641 h 7695"/>
              <a:gd name="p0x12" fmla="*/ 0 w 5705"/>
              <a:gd name="p0y12" fmla="*/ 7575 h 7695"/>
              <a:gd name="p0x13" fmla="*/ 0 w 5705"/>
              <a:gd name="p0y13" fmla="*/ 120 h 7695"/>
              <a:gd name="p0x14" fmla="*/ 0 w 5705"/>
              <a:gd name="p0y14" fmla="*/ 53 h 7695"/>
              <a:gd name="p0x15" fmla="*/ 53 w 5705"/>
              <a:gd name="p0y15" fmla="*/ 0 h 7695"/>
              <a:gd name="p0x16" fmla="*/ 120 w 5705"/>
              <a:gd name="p0y16" fmla="*/ 0 h 769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14300" dist="19050" dir="5399999" algn="ctr" rotWithShape="0">
              <a:srgbClr val="6A5ACD">
                <a:alpha val="5882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9" name="图片 38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31"/>
          <a:srcRect t="26274" b="26274"/>
          <a:stretch>
            <a:fillRect/>
          </a:stretch>
        </p:blipFill>
        <p:spPr>
          <a:xfrm>
            <a:off x="8121679" y="1514506"/>
            <a:ext cx="3613150" cy="1714499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690" h="2700">
                <a:moveTo>
                  <a:pt x="120" y="0"/>
                </a:moveTo>
                <a:lnTo>
                  <a:pt x="5570" y="0"/>
                </a:lnTo>
                <a:cubicBezTo>
                  <a:pt x="5636" y="0"/>
                  <a:pt x="5690" y="54"/>
                  <a:pt x="5690" y="120"/>
                </a:cubicBezTo>
                <a:lnTo>
                  <a:pt x="5690" y="2700"/>
                </a:lnTo>
                <a:lnTo>
                  <a:pt x="0" y="2700"/>
                </a:lnTo>
                <a:lnTo>
                  <a:pt x="0" y="120"/>
                </a:lnTo>
                <a:cubicBezTo>
                  <a:pt x="0" y="54"/>
                  <a:pt x="54" y="0"/>
                  <a:pt x="120" y="0"/>
                </a:cubicBezTo>
                <a:close/>
              </a:path>
            </a:pathLst>
          </a:custGeom>
        </p:spPr>
      </p:pic>
      <p:grpSp>
        <p:nvGrpSpPr>
          <p:cNvPr id="56" name="组合 55"/>
          <p:cNvGrpSpPr/>
          <p:nvPr/>
        </p:nvGrpSpPr>
        <p:grpSpPr>
          <a:xfrm>
            <a:off x="8302625" y="3381375"/>
            <a:ext cx="3232150" cy="408940"/>
            <a:chOff x="13075" y="5325"/>
            <a:chExt cx="5090" cy="644"/>
          </a:xfrm>
        </p:grpSpPr>
        <p:sp>
          <p:nvSpPr>
            <p:cNvPr id="42" name="任意多边形 41"/>
            <p:cNvSpPr/>
            <p:nvPr>
              <p:custDataLst>
                <p:tags r:id="rId32"/>
              </p:custDataLst>
            </p:nvPr>
          </p:nvSpPr>
          <p:spPr>
            <a:xfrm>
              <a:off x="13075" y="5325"/>
              <a:ext cx="5090" cy="645"/>
            </a:xfrm>
            <a:custGeom>
              <a:avLst/>
              <a:gdLst>
                <a:gd name="sw" fmla="*/ 1 w 5090"/>
                <a:gd name="sh" fmla="*/ 1 h 645"/>
                <a:gd name="mins" fmla="min sw sh"/>
                <a:gd name="dsw" fmla="+- 0 sw mins"/>
                <a:gd name="dsh" fmla="+- 0 sh mins"/>
                <a:gd name="p0x0" fmla="*/ 0 w 5090"/>
                <a:gd name="p0y0" fmla="*/ 0 h 645"/>
                <a:gd name="p0x1" fmla="*/ 5090 w 5090"/>
                <a:gd name="p0y1" fmla="*/ 0 h 645"/>
                <a:gd name="p0x2" fmla="*/ 5090 w 5090"/>
                <a:gd name="p0y2" fmla="*/ 645 h 645"/>
                <a:gd name="p0x3" fmla="*/ 0 w 5090"/>
                <a:gd name="p0y3" fmla="*/ 645 h 645"/>
                <a:gd name="p0x4" fmla="*/ 0 w 5090"/>
                <a:gd name="p0y4" fmla="*/ 0 h 64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3" name="任意多边形 42"/>
            <p:cNvSpPr/>
            <p:nvPr>
              <p:custDataLst>
                <p:tags r:id="rId33"/>
              </p:custDataLst>
            </p:nvPr>
          </p:nvSpPr>
          <p:spPr>
            <a:xfrm>
              <a:off x="13075" y="5955"/>
              <a:ext cx="5090" cy="15"/>
            </a:xfrm>
            <a:custGeom>
              <a:avLst/>
              <a:gdLst>
                <a:gd name="sw" fmla="*/ 1 w 5090"/>
                <a:gd name="sh" fmla="*/ 1 h 15"/>
                <a:gd name="mins" fmla="min sw sh"/>
                <a:gd name="dsw" fmla="+- 0 sw mins"/>
                <a:gd name="dsh" fmla="+- 0 sh mins"/>
                <a:gd name="p0x0" fmla="*/ 5090 w 5090"/>
                <a:gd name="p0y0" fmla="*/ 15 h 15"/>
                <a:gd name="p0x1" fmla="*/ 0 w 5090"/>
                <a:gd name="p0y1" fmla="*/ 15 h 15"/>
                <a:gd name="p0x2" fmla="*/ 0 w 5090"/>
                <a:gd name="p0y2" fmla="*/ 0 h 15"/>
                <a:gd name="p0x3" fmla="*/ 5090 w 5090"/>
                <a:gd name="p0y3" fmla="*/ 0 h 15"/>
                <a:gd name="p0x4" fmla="*/ 5090 w 5090"/>
                <a:gd name="p0y4" fmla="*/ 15 h 1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D7E1EE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45" name="文本框 44"/>
          <p:cNvSpPr txBox="1"/>
          <p:nvPr>
            <p:custDataLst>
              <p:tags r:id="rId34"/>
            </p:custDataLst>
          </p:nvPr>
        </p:nvSpPr>
        <p:spPr>
          <a:xfrm>
            <a:off x="8302676" y="3366135"/>
            <a:ext cx="1600276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饭店老板王哥</a:t>
            </a:r>
            <a:endParaRPr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6" name="任意多边形 45"/>
          <p:cNvSpPr/>
          <p:nvPr>
            <p:custDataLst>
              <p:tags r:id="rId35"/>
            </p:custDataLst>
          </p:nvPr>
        </p:nvSpPr>
        <p:spPr>
          <a:xfrm>
            <a:off x="9750425" y="3390900"/>
            <a:ext cx="838200" cy="266700"/>
          </a:xfrm>
          <a:custGeom>
            <a:avLst/>
            <a:gdLst>
              <a:gd name="sw" fmla="*/ 1 w 1320"/>
              <a:gd name="sh" fmla="*/ 1 h 420"/>
              <a:gd name="mins" fmla="min sw sh"/>
              <a:gd name="dsw" fmla="+- 0 sw mins"/>
              <a:gd name="dsh" fmla="+- 0 sh mins"/>
              <a:gd name="p0x0" fmla="*/ 210 w 1320"/>
              <a:gd name="p0y0" fmla="*/ 0 h 420"/>
              <a:gd name="p0x1" fmla="*/ 1110 w 1320"/>
              <a:gd name="p0y1" fmla="*/ 0 h 420"/>
              <a:gd name="p0x2" fmla="*/ 1226 w 1320"/>
              <a:gd name="p0y2" fmla="*/ 0 h 420"/>
              <a:gd name="p0x3" fmla="*/ 1320 w 1320"/>
              <a:gd name="p0y3" fmla="*/ 94 h 420"/>
              <a:gd name="p0x4" fmla="*/ 1320 w 1320"/>
              <a:gd name="p0y4" fmla="*/ 210 h 420"/>
              <a:gd name="p0x5" fmla="*/ 1320 w 1320"/>
              <a:gd name="p0y5" fmla="*/ 325 h 420"/>
              <a:gd name="p0x6" fmla="*/ 1226 w 1320"/>
              <a:gd name="p0y6" fmla="*/ 420 h 420"/>
              <a:gd name="p0x7" fmla="*/ 1110 w 1320"/>
              <a:gd name="p0y7" fmla="*/ 420 h 420"/>
              <a:gd name="p0x8" fmla="*/ 210 w 1320"/>
              <a:gd name="p0y8" fmla="*/ 420 h 420"/>
              <a:gd name="p0x9" fmla="*/ 94 w 1320"/>
              <a:gd name="p0y9" fmla="*/ 420 h 420"/>
              <a:gd name="p0x10" fmla="*/ 0 w 1320"/>
              <a:gd name="p0y10" fmla="*/ 325 h 420"/>
              <a:gd name="p0x11" fmla="*/ 0 w 1320"/>
              <a:gd name="p0y11" fmla="*/ 210 h 420"/>
              <a:gd name="p0x12" fmla="*/ 0 w 1320"/>
              <a:gd name="p0y12" fmla="*/ 94 h 420"/>
              <a:gd name="p0x13" fmla="*/ 94 w 1320"/>
              <a:gd name="p0y13" fmla="*/ 0 h 420"/>
              <a:gd name="p0x14" fmla="*/ 210 w 1320"/>
              <a:gd name="p0y14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accent1">
              <a:lumMod val="24998"/>
              <a:lumOff val="75002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7" name="文本框 46"/>
          <p:cNvSpPr txBox="1"/>
          <p:nvPr>
            <p:custDataLst>
              <p:tags r:id="rId36"/>
            </p:custDataLst>
          </p:nvPr>
        </p:nvSpPr>
        <p:spPr>
          <a:xfrm>
            <a:off x="9864852" y="3439478"/>
            <a:ext cx="762076" cy="1695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83000"/>
              </a:lnSpc>
            </a:pPr>
            <a:r>
              <a:rPr sz="1200" b="1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</a:rPr>
              <a:t>客流翻倍</a:t>
            </a:r>
            <a:endParaRPr sz="1200" b="1">
              <a:solidFill>
                <a:srgbClr val="46494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8" name="任意多边形 47"/>
          <p:cNvSpPr/>
          <p:nvPr>
            <p:custDataLst>
              <p:tags r:id="rId37"/>
            </p:custDataLst>
          </p:nvPr>
        </p:nvSpPr>
        <p:spPr>
          <a:xfrm>
            <a:off x="8302625" y="5019675"/>
            <a:ext cx="76200" cy="76200"/>
          </a:xfrm>
          <a:custGeom>
            <a:avLst/>
            <a:gdLst>
              <a:gd name="sw" fmla="*/ 1 w 120"/>
              <a:gd name="sh" fmla="*/ 1 h 120"/>
              <a:gd name="mins" fmla="min sw sh"/>
              <a:gd name="dsw" fmla="+- 0 sw mins"/>
              <a:gd name="dsh" fmla="+- 0 sh mins"/>
              <a:gd name="p0x0" fmla="*/ 60 w 120"/>
              <a:gd name="p0y0" fmla="*/ 0 h 120"/>
              <a:gd name="p0x1" fmla="*/ 93 w 120"/>
              <a:gd name="p0y1" fmla="*/ 0 h 120"/>
              <a:gd name="p0x2" fmla="*/ 120 w 120"/>
              <a:gd name="p0y2" fmla="*/ 26 h 120"/>
              <a:gd name="p0x3" fmla="*/ 120 w 120"/>
              <a:gd name="p0y3" fmla="*/ 60 h 120"/>
              <a:gd name="p0x4" fmla="*/ 120 w 120"/>
              <a:gd name="p0y4" fmla="*/ 93 h 120"/>
              <a:gd name="p0x5" fmla="*/ 93 w 120"/>
              <a:gd name="p0y5" fmla="*/ 120 h 120"/>
              <a:gd name="p0x6" fmla="*/ 60 w 120"/>
              <a:gd name="p0y6" fmla="*/ 120 h 120"/>
              <a:gd name="p0x7" fmla="*/ 26 w 120"/>
              <a:gd name="p0y7" fmla="*/ 120 h 120"/>
              <a:gd name="p0x8" fmla="*/ 0 w 120"/>
              <a:gd name="p0y8" fmla="*/ 93 h 120"/>
              <a:gd name="p0x9" fmla="*/ 0 w 120"/>
              <a:gd name="p0y9" fmla="*/ 60 h 120"/>
              <a:gd name="p0x10" fmla="*/ 0 w 120"/>
              <a:gd name="p0y10" fmla="*/ 26 h 120"/>
              <a:gd name="p0x11" fmla="*/ 26 w 120"/>
              <a:gd name="p0y11" fmla="*/ 0 h 120"/>
              <a:gd name="p0x12" fmla="*/ 60 w 120"/>
              <a:gd name="p0y12" fmla="*/ 0 h 1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9" name="文本框 48"/>
          <p:cNvSpPr txBox="1"/>
          <p:nvPr>
            <p:custDataLst>
              <p:tags r:id="rId38"/>
            </p:custDataLst>
          </p:nvPr>
        </p:nvSpPr>
        <p:spPr>
          <a:xfrm>
            <a:off x="8455076" y="4891088"/>
            <a:ext cx="3079775" cy="633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自己做视频</a:t>
            </a:r>
            <a:r>
              <a:rPr lang="en-US" altLang="zh-CN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+ </a:t>
            </a:r>
            <a:r>
              <a:rPr lang="zh-CN" altLang="en-US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直播推套餐，</a:t>
            </a:r>
            <a:r>
              <a:rPr lang="en-US"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 </a:t>
            </a:r>
            <a:r>
              <a:rPr lang="zh-CN"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个月</a:t>
            </a:r>
            <a:endParaRPr lang="zh-CN" sz="1500" b="1">
              <a:solidFill>
                <a:srgbClr val="0A7AF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33000"/>
              </a:lnSpc>
            </a:pPr>
            <a:r>
              <a:rPr lang="en-US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客流翻倍</a:t>
            </a:r>
            <a:endParaRPr lang="zh-CN" altLang="en-US" sz="1500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0" name="任意多边形 49"/>
          <p:cNvSpPr/>
          <p:nvPr>
            <p:custDataLst>
              <p:tags r:id="rId39"/>
            </p:custDataLst>
          </p:nvPr>
        </p:nvSpPr>
        <p:spPr>
          <a:xfrm>
            <a:off x="8302625" y="5743575"/>
            <a:ext cx="76200" cy="76200"/>
          </a:xfrm>
          <a:custGeom>
            <a:avLst/>
            <a:gdLst>
              <a:gd name="sw" fmla="*/ 1 w 120"/>
              <a:gd name="sh" fmla="*/ 1 h 120"/>
              <a:gd name="mins" fmla="min sw sh"/>
              <a:gd name="dsw" fmla="+- 0 sw mins"/>
              <a:gd name="dsh" fmla="+- 0 sh mins"/>
              <a:gd name="p0x0" fmla="*/ 60 w 120"/>
              <a:gd name="p0y0" fmla="*/ 0 h 120"/>
              <a:gd name="p0x1" fmla="*/ 93 w 120"/>
              <a:gd name="p0y1" fmla="*/ 0 h 120"/>
              <a:gd name="p0x2" fmla="*/ 120 w 120"/>
              <a:gd name="p0y2" fmla="*/ 26 h 120"/>
              <a:gd name="p0x3" fmla="*/ 120 w 120"/>
              <a:gd name="p0y3" fmla="*/ 60 h 120"/>
              <a:gd name="p0x4" fmla="*/ 120 w 120"/>
              <a:gd name="p0y4" fmla="*/ 93 h 120"/>
              <a:gd name="p0x5" fmla="*/ 93 w 120"/>
              <a:gd name="p0y5" fmla="*/ 120 h 120"/>
              <a:gd name="p0x6" fmla="*/ 60 w 120"/>
              <a:gd name="p0y6" fmla="*/ 120 h 120"/>
              <a:gd name="p0x7" fmla="*/ 26 w 120"/>
              <a:gd name="p0y7" fmla="*/ 120 h 120"/>
              <a:gd name="p0x8" fmla="*/ 0 w 120"/>
              <a:gd name="p0y8" fmla="*/ 93 h 120"/>
              <a:gd name="p0x9" fmla="*/ 0 w 120"/>
              <a:gd name="p0y9" fmla="*/ 60 h 120"/>
              <a:gd name="p0x10" fmla="*/ 0 w 120"/>
              <a:gd name="p0y10" fmla="*/ 26 h 120"/>
              <a:gd name="p0x11" fmla="*/ 26 w 120"/>
              <a:gd name="p0y11" fmla="*/ 0 h 120"/>
              <a:gd name="p0x12" fmla="*/ 60 w 120"/>
              <a:gd name="p0y12" fmla="*/ 0 h 1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1" name="文本框 50"/>
          <p:cNvSpPr txBox="1"/>
          <p:nvPr>
            <p:custDataLst>
              <p:tags r:id="rId40"/>
            </p:custDataLst>
          </p:nvPr>
        </p:nvSpPr>
        <p:spPr>
          <a:xfrm>
            <a:off x="8455076" y="5614988"/>
            <a:ext cx="3079775" cy="633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学会自己做内容、直播引流，省了几万推广费</a:t>
            </a:r>
            <a:endParaRPr sz="1500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1" name="图片 30" descr="b6294524-9e03-11f1-83f6-86ae6344644a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l="13" r="39"/>
          <a:stretch>
            <a:fillRect/>
          </a:stretch>
        </p:blipFill>
        <p:spPr>
          <a:xfrm>
            <a:off x="7202810" y="1123950"/>
            <a:ext cx="4531355" cy="28575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136" h="4500">
                <a:moveTo>
                  <a:pt x="60" y="0"/>
                </a:moveTo>
                <a:lnTo>
                  <a:pt x="7077" y="0"/>
                </a:lnTo>
                <a:cubicBezTo>
                  <a:pt x="7106" y="0"/>
                  <a:pt x="7131" y="21"/>
                  <a:pt x="7136" y="49"/>
                </a:cubicBezTo>
                <a:lnTo>
                  <a:pt x="7136" y="4451"/>
                </a:lnTo>
                <a:cubicBezTo>
                  <a:pt x="7131" y="4479"/>
                  <a:pt x="7106" y="4500"/>
                  <a:pt x="7077" y="4500"/>
                </a:cubicBezTo>
                <a:lnTo>
                  <a:pt x="60" y="4500"/>
                </a:lnTo>
                <a:cubicBezTo>
                  <a:pt x="27" y="4500"/>
                  <a:pt x="0" y="4473"/>
                  <a:pt x="0" y="4440"/>
                </a:cubicBezTo>
                <a:lnTo>
                  <a:pt x="0" y="60"/>
                </a:lnTo>
                <a:cubicBezTo>
                  <a:pt x="0" y="27"/>
                  <a:pt x="27" y="0"/>
                  <a:pt x="60" y="0"/>
                </a:cubicBezTo>
                <a:close/>
              </a:path>
            </a:pathLst>
          </a:custGeom>
        </p:spPr>
      </p:pic>
      <p:sp>
        <p:nvSpPr>
          <p:cNvPr id="4" name="任意多边形 3"/>
          <p:cNvSpPr/>
          <p:nvPr>
            <p:custDataLst>
              <p:tags r:id="rId3"/>
            </p:custDataLst>
          </p:nvPr>
        </p:nvSpPr>
        <p:spPr>
          <a:xfrm>
            <a:off x="461645" y="1128395"/>
            <a:ext cx="6508115" cy="5267325"/>
          </a:xfrm>
          <a:custGeom>
            <a:avLst/>
            <a:gdLst>
              <a:gd name="sw" fmla="*/ 1 w 10248"/>
              <a:gd name="sh" fmla="*/ 1 h 8295"/>
              <a:gd name="mins" fmla="min sw sh"/>
              <a:gd name="dsw" fmla="+- 0 sw mins"/>
              <a:gd name="dsh" fmla="+- 0 sh mins"/>
              <a:gd name="p0x0" fmla="*/ 120 w 10248"/>
              <a:gd name="p0y0" fmla="*/ 0 h 8295"/>
              <a:gd name="p0x1" fmla="*/ 10128 w 10248"/>
              <a:gd name="p0y1" fmla="*/ 0 h 8295"/>
              <a:gd name="p0x2" fmla="*/ 10195 w 10248"/>
              <a:gd name="p0y2" fmla="*/ 0 h 8295"/>
              <a:gd name="p0x3" fmla="*/ 10248 w 10248"/>
              <a:gd name="p0y3" fmla="*/ 53 h 8295"/>
              <a:gd name="p0x4" fmla="*/ 10248 w 10248"/>
              <a:gd name="p0y4" fmla="*/ 120 h 8295"/>
              <a:gd name="p0x5" fmla="*/ 10248 w 10248"/>
              <a:gd name="p0y5" fmla="*/ 8175 h 8295"/>
              <a:gd name="p0x6" fmla="*/ 10248 w 10248"/>
              <a:gd name="p0y6" fmla="*/ 8241 h 8295"/>
              <a:gd name="p0x7" fmla="*/ 10195 w 10248"/>
              <a:gd name="p0y7" fmla="*/ 8295 h 8295"/>
              <a:gd name="p0x8" fmla="*/ 10128 w 10248"/>
              <a:gd name="p0y8" fmla="*/ 8295 h 8295"/>
              <a:gd name="p0x9" fmla="*/ 120 w 10248"/>
              <a:gd name="p0y9" fmla="*/ 8295 h 8295"/>
              <a:gd name="p0x10" fmla="*/ 53 w 10248"/>
              <a:gd name="p0y10" fmla="*/ 8295 h 8295"/>
              <a:gd name="p0x11" fmla="*/ 0 w 10248"/>
              <a:gd name="p0y11" fmla="*/ 8241 h 8295"/>
              <a:gd name="p0x12" fmla="*/ 0 w 10248"/>
              <a:gd name="p0y12" fmla="*/ 8175 h 8295"/>
              <a:gd name="p0x13" fmla="*/ 0 w 10248"/>
              <a:gd name="p0y13" fmla="*/ 120 h 8295"/>
              <a:gd name="p0x14" fmla="*/ 0 w 10248"/>
              <a:gd name="p0y14" fmla="*/ 53 h 8295"/>
              <a:gd name="p0x15" fmla="*/ 53 w 10248"/>
              <a:gd name="p0y15" fmla="*/ 0 h 8295"/>
              <a:gd name="p0x16" fmla="*/ 120 w 10248"/>
              <a:gd name="p0y16" fmla="*/ 0 h 829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任意多边形 4"/>
          <p:cNvSpPr/>
          <p:nvPr>
            <p:custDataLst>
              <p:tags r:id="rId4"/>
            </p:custDataLst>
          </p:nvPr>
        </p:nvSpPr>
        <p:spPr>
          <a:xfrm>
            <a:off x="657225" y="1333500"/>
            <a:ext cx="38100" cy="266700"/>
          </a:xfrm>
          <a:custGeom>
            <a:avLst/>
            <a:gdLst>
              <a:gd name="sw" fmla="*/ 1 w 60"/>
              <a:gd name="sh" fmla="*/ 1 h 420"/>
              <a:gd name="mins" fmla="min sw sh"/>
              <a:gd name="dsw" fmla="+- 0 sw mins"/>
              <a:gd name="dsh" fmla="+- 0 sh mins"/>
              <a:gd name="p0x0" fmla="*/ 30 w 60"/>
              <a:gd name="p0y0" fmla="*/ 0 h 420"/>
              <a:gd name="p0x1" fmla="*/ 46 w 60"/>
              <a:gd name="p0y1" fmla="*/ 0 h 420"/>
              <a:gd name="p0x2" fmla="*/ 60 w 60"/>
              <a:gd name="p0y2" fmla="*/ 13 h 420"/>
              <a:gd name="p0x3" fmla="*/ 60 w 60"/>
              <a:gd name="p0y3" fmla="*/ 30 h 420"/>
              <a:gd name="p0x4" fmla="*/ 60 w 60"/>
              <a:gd name="p0y4" fmla="*/ 390 h 420"/>
              <a:gd name="p0x5" fmla="*/ 60 w 60"/>
              <a:gd name="p0y5" fmla="*/ 406 h 420"/>
              <a:gd name="p0x6" fmla="*/ 46 w 60"/>
              <a:gd name="p0y6" fmla="*/ 420 h 420"/>
              <a:gd name="p0x7" fmla="*/ 30 w 60"/>
              <a:gd name="p0y7" fmla="*/ 420 h 420"/>
              <a:gd name="p0x8" fmla="*/ 13 w 60"/>
              <a:gd name="p0y8" fmla="*/ 420 h 420"/>
              <a:gd name="p0x9" fmla="*/ 0 w 60"/>
              <a:gd name="p0y9" fmla="*/ 406 h 420"/>
              <a:gd name="p0x10" fmla="*/ 0 w 60"/>
              <a:gd name="p0y10" fmla="*/ 390 h 420"/>
              <a:gd name="p0x11" fmla="*/ 0 w 60"/>
              <a:gd name="p0y11" fmla="*/ 30 h 420"/>
              <a:gd name="p0x12" fmla="*/ 0 w 60"/>
              <a:gd name="p0y12" fmla="*/ 13 h 420"/>
              <a:gd name="p0x13" fmla="*/ 13 w 60"/>
              <a:gd name="p0y13" fmla="*/ 0 h 420"/>
              <a:gd name="p0x14" fmla="*/ 30 w 60"/>
              <a:gd name="p0y14" fmla="*/ 0 h 4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lnTo>
                  <a:pt x="p0x4" y="p0y4"/>
                </a:lnTo>
                <a:cubicBezTo>
                  <a:pt x="p0x5" y="p0y5"/>
                  <a:pt x="p0x6" y="p0y6"/>
                  <a:pt x="p0x7" y="p0y7"/>
                </a:cubicBezTo>
                <a:cubicBezTo>
                  <a:pt x="p0x8" y="p0y8"/>
                  <a:pt x="p0x9" y="p0y9"/>
                  <a:pt x="p0x10" y="p0y10"/>
                </a:cubicBezTo>
                <a:lnTo>
                  <a:pt x="p0x11" y="p0y11"/>
                </a:ln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809625" y="1308735"/>
            <a:ext cx="1627661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适合加入的人</a:t>
            </a:r>
            <a:endParaRPr b="1" spc="36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任意多边形 6"/>
          <p:cNvSpPr/>
          <p:nvPr>
            <p:custDataLst>
              <p:tags r:id="rId6"/>
            </p:custDataLst>
          </p:nvPr>
        </p:nvSpPr>
        <p:spPr>
          <a:xfrm>
            <a:off x="661670" y="1728470"/>
            <a:ext cx="2992120" cy="1024255"/>
          </a:xfrm>
          <a:custGeom>
            <a:avLst/>
            <a:gdLst>
              <a:gd name="sw" fmla="*/ 1 w 4711"/>
              <a:gd name="sh" fmla="*/ 1 h 1612"/>
              <a:gd name="mins" fmla="min sw sh"/>
              <a:gd name="dsw" fmla="+- 0 sw mins"/>
              <a:gd name="dsh" fmla="+- 0 sh mins"/>
              <a:gd name="p0x0" fmla="*/ 60 w 4711"/>
              <a:gd name="p0y0" fmla="*/ 0 h 1612"/>
              <a:gd name="p0x1" fmla="*/ 4651 w 4711"/>
              <a:gd name="p0y1" fmla="*/ 0 h 1612"/>
              <a:gd name="p0x2" fmla="*/ 4685 w 4711"/>
              <a:gd name="p0y2" fmla="*/ 0 h 1612"/>
              <a:gd name="p0x3" fmla="*/ 4711 w 4711"/>
              <a:gd name="p0y3" fmla="*/ 26 h 1612"/>
              <a:gd name="p0x4" fmla="*/ 4711 w 4711"/>
              <a:gd name="p0y4" fmla="*/ 60 h 1612"/>
              <a:gd name="p0x5" fmla="*/ 4711 w 4711"/>
              <a:gd name="p0y5" fmla="*/ 1552 h 1612"/>
              <a:gd name="p0x6" fmla="*/ 4711 w 4711"/>
              <a:gd name="p0y6" fmla="*/ 1585 h 1612"/>
              <a:gd name="p0x7" fmla="*/ 4685 w 4711"/>
              <a:gd name="p0y7" fmla="*/ 1612 h 1612"/>
              <a:gd name="p0x8" fmla="*/ 4651 w 4711"/>
              <a:gd name="p0y8" fmla="*/ 1612 h 1612"/>
              <a:gd name="p0x9" fmla="*/ 60 w 4711"/>
              <a:gd name="p0y9" fmla="*/ 1612 h 1612"/>
              <a:gd name="p0x10" fmla="*/ 26 w 4711"/>
              <a:gd name="p0y10" fmla="*/ 1612 h 1612"/>
              <a:gd name="p0x11" fmla="*/ 0 w 4711"/>
              <a:gd name="p0y11" fmla="*/ 1585 h 1612"/>
              <a:gd name="p0x12" fmla="*/ 0 w 4711"/>
              <a:gd name="p0y12" fmla="*/ 1552 h 1612"/>
              <a:gd name="p0x13" fmla="*/ 0 w 4711"/>
              <a:gd name="p0y13" fmla="*/ 60 h 1612"/>
              <a:gd name="p0x14" fmla="*/ 0 w 4711"/>
              <a:gd name="p0y14" fmla="*/ 26 h 1612"/>
              <a:gd name="p0x15" fmla="*/ 26 w 4711"/>
              <a:gd name="p0y15" fmla="*/ 0 h 1612"/>
              <a:gd name="p0x16" fmla="*/ 60 w 4711"/>
              <a:gd name="p0y16" fmla="*/ 0 h 1612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819150" y="1997869"/>
            <a:ext cx="2677716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</a:rPr>
              <a:t>宝妈</a:t>
            </a:r>
            <a:endParaRPr sz="1500" b="1">
              <a:solidFill>
                <a:srgbClr val="0A7AF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819150" y="2255520"/>
            <a:ext cx="2677716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</a:rPr>
              <a:t>时间自由，赚零花钱</a:t>
            </a:r>
            <a:endParaRPr sz="135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任意多边形 9"/>
          <p:cNvSpPr/>
          <p:nvPr>
            <p:custDataLst>
              <p:tags r:id="rId9"/>
            </p:custDataLst>
          </p:nvPr>
        </p:nvSpPr>
        <p:spPr>
          <a:xfrm>
            <a:off x="3777615" y="1728470"/>
            <a:ext cx="2992120" cy="1024255"/>
          </a:xfrm>
          <a:custGeom>
            <a:avLst/>
            <a:gdLst>
              <a:gd name="sw" fmla="*/ 1 w 4711"/>
              <a:gd name="sh" fmla="*/ 1 h 1612"/>
              <a:gd name="mins" fmla="min sw sh"/>
              <a:gd name="dsw" fmla="+- 0 sw mins"/>
              <a:gd name="dsh" fmla="+- 0 sh mins"/>
              <a:gd name="p0x0" fmla="*/ 60 w 4711"/>
              <a:gd name="p0y0" fmla="*/ 0 h 1612"/>
              <a:gd name="p0x1" fmla="*/ 4651 w 4711"/>
              <a:gd name="p0y1" fmla="*/ 0 h 1612"/>
              <a:gd name="p0x2" fmla="*/ 4685 w 4711"/>
              <a:gd name="p0y2" fmla="*/ 0 h 1612"/>
              <a:gd name="p0x3" fmla="*/ 4711 w 4711"/>
              <a:gd name="p0y3" fmla="*/ 26 h 1612"/>
              <a:gd name="p0x4" fmla="*/ 4711 w 4711"/>
              <a:gd name="p0y4" fmla="*/ 60 h 1612"/>
              <a:gd name="p0x5" fmla="*/ 4711 w 4711"/>
              <a:gd name="p0y5" fmla="*/ 1552 h 1612"/>
              <a:gd name="p0x6" fmla="*/ 4711 w 4711"/>
              <a:gd name="p0y6" fmla="*/ 1585 h 1612"/>
              <a:gd name="p0x7" fmla="*/ 4685 w 4711"/>
              <a:gd name="p0y7" fmla="*/ 1612 h 1612"/>
              <a:gd name="p0x8" fmla="*/ 4651 w 4711"/>
              <a:gd name="p0y8" fmla="*/ 1612 h 1612"/>
              <a:gd name="p0x9" fmla="*/ 60 w 4711"/>
              <a:gd name="p0y9" fmla="*/ 1612 h 1612"/>
              <a:gd name="p0x10" fmla="*/ 26 w 4711"/>
              <a:gd name="p0y10" fmla="*/ 1612 h 1612"/>
              <a:gd name="p0x11" fmla="*/ 0 w 4711"/>
              <a:gd name="p0y11" fmla="*/ 1585 h 1612"/>
              <a:gd name="p0x12" fmla="*/ 0 w 4711"/>
              <a:gd name="p0y12" fmla="*/ 1552 h 1612"/>
              <a:gd name="p0x13" fmla="*/ 0 w 4711"/>
              <a:gd name="p0y13" fmla="*/ 60 h 1612"/>
              <a:gd name="p0x14" fmla="*/ 0 w 4711"/>
              <a:gd name="p0y14" fmla="*/ 26 h 1612"/>
              <a:gd name="p0x15" fmla="*/ 26 w 4711"/>
              <a:gd name="p0y15" fmla="*/ 0 h 1612"/>
              <a:gd name="p0x16" fmla="*/ 60 w 4711"/>
              <a:gd name="p0y16" fmla="*/ 0 h 1612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3935016" y="1997869"/>
            <a:ext cx="2677792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</a:rPr>
              <a:t>上班族</a:t>
            </a:r>
            <a:endParaRPr sz="1500" b="1">
              <a:solidFill>
                <a:srgbClr val="0A7AF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11"/>
            </p:custDataLst>
          </p:nvPr>
        </p:nvSpPr>
        <p:spPr>
          <a:xfrm>
            <a:off x="3935016" y="2255520"/>
            <a:ext cx="2677792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</a:rPr>
              <a:t>副业增收，不耽误主业</a:t>
            </a:r>
            <a:endParaRPr sz="135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任意多边形 12"/>
          <p:cNvSpPr/>
          <p:nvPr>
            <p:custDataLst>
              <p:tags r:id="rId12"/>
            </p:custDataLst>
          </p:nvPr>
        </p:nvSpPr>
        <p:spPr>
          <a:xfrm>
            <a:off x="661670" y="2876550"/>
            <a:ext cx="2992120" cy="1023620"/>
          </a:xfrm>
          <a:custGeom>
            <a:avLst/>
            <a:gdLst>
              <a:gd name="sw" fmla="*/ 1 w 4711"/>
              <a:gd name="sh" fmla="*/ 1 h 1612"/>
              <a:gd name="mins" fmla="min sw sh"/>
              <a:gd name="dsw" fmla="+- 0 sw mins"/>
              <a:gd name="dsh" fmla="+- 0 sh mins"/>
              <a:gd name="p0x0" fmla="*/ 60 w 4711"/>
              <a:gd name="p0y0" fmla="*/ 0 h 1612"/>
              <a:gd name="p0x1" fmla="*/ 4651 w 4711"/>
              <a:gd name="p0y1" fmla="*/ 0 h 1612"/>
              <a:gd name="p0x2" fmla="*/ 4685 w 4711"/>
              <a:gd name="p0y2" fmla="*/ 0 h 1612"/>
              <a:gd name="p0x3" fmla="*/ 4711 w 4711"/>
              <a:gd name="p0y3" fmla="*/ 26 h 1612"/>
              <a:gd name="p0x4" fmla="*/ 4711 w 4711"/>
              <a:gd name="p0y4" fmla="*/ 60 h 1612"/>
              <a:gd name="p0x5" fmla="*/ 4711 w 4711"/>
              <a:gd name="p0y5" fmla="*/ 1552 h 1612"/>
              <a:gd name="p0x6" fmla="*/ 4711 w 4711"/>
              <a:gd name="p0y6" fmla="*/ 1585 h 1612"/>
              <a:gd name="p0x7" fmla="*/ 4685 w 4711"/>
              <a:gd name="p0y7" fmla="*/ 1612 h 1612"/>
              <a:gd name="p0x8" fmla="*/ 4651 w 4711"/>
              <a:gd name="p0y8" fmla="*/ 1612 h 1612"/>
              <a:gd name="p0x9" fmla="*/ 60 w 4711"/>
              <a:gd name="p0y9" fmla="*/ 1612 h 1612"/>
              <a:gd name="p0x10" fmla="*/ 26 w 4711"/>
              <a:gd name="p0y10" fmla="*/ 1612 h 1612"/>
              <a:gd name="p0x11" fmla="*/ 0 w 4711"/>
              <a:gd name="p0y11" fmla="*/ 1585 h 1612"/>
              <a:gd name="p0x12" fmla="*/ 0 w 4711"/>
              <a:gd name="p0y12" fmla="*/ 1552 h 1612"/>
              <a:gd name="p0x13" fmla="*/ 0 w 4711"/>
              <a:gd name="p0y13" fmla="*/ 60 h 1612"/>
              <a:gd name="p0x14" fmla="*/ 0 w 4711"/>
              <a:gd name="p0y14" fmla="*/ 26 h 1612"/>
              <a:gd name="p0x15" fmla="*/ 26 w 4711"/>
              <a:gd name="p0y15" fmla="*/ 0 h 1612"/>
              <a:gd name="p0x16" fmla="*/ 60 w 4711"/>
              <a:gd name="p0y16" fmla="*/ 0 h 1612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13"/>
            </p:custDataLst>
          </p:nvPr>
        </p:nvSpPr>
        <p:spPr>
          <a:xfrm>
            <a:off x="819150" y="3145631"/>
            <a:ext cx="2677716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</a:rPr>
              <a:t>实体店老板</a:t>
            </a:r>
            <a:endParaRPr sz="1500" b="1">
              <a:solidFill>
                <a:srgbClr val="0A7AF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14"/>
            </p:custDataLst>
          </p:nvPr>
        </p:nvSpPr>
        <p:spPr>
          <a:xfrm>
            <a:off x="819150" y="3403283"/>
            <a:ext cx="2677716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</a:rPr>
              <a:t>引流获客，直播带货</a:t>
            </a:r>
            <a:endParaRPr sz="135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任意多边形 15"/>
          <p:cNvSpPr/>
          <p:nvPr>
            <p:custDataLst>
              <p:tags r:id="rId15"/>
            </p:custDataLst>
          </p:nvPr>
        </p:nvSpPr>
        <p:spPr>
          <a:xfrm>
            <a:off x="3777615" y="2876550"/>
            <a:ext cx="2992120" cy="1023620"/>
          </a:xfrm>
          <a:custGeom>
            <a:avLst/>
            <a:gdLst>
              <a:gd name="sw" fmla="*/ 1 w 4711"/>
              <a:gd name="sh" fmla="*/ 1 h 1612"/>
              <a:gd name="mins" fmla="min sw sh"/>
              <a:gd name="dsw" fmla="+- 0 sw mins"/>
              <a:gd name="dsh" fmla="+- 0 sh mins"/>
              <a:gd name="p0x0" fmla="*/ 60 w 4711"/>
              <a:gd name="p0y0" fmla="*/ 0 h 1612"/>
              <a:gd name="p0x1" fmla="*/ 4651 w 4711"/>
              <a:gd name="p0y1" fmla="*/ 0 h 1612"/>
              <a:gd name="p0x2" fmla="*/ 4685 w 4711"/>
              <a:gd name="p0y2" fmla="*/ 0 h 1612"/>
              <a:gd name="p0x3" fmla="*/ 4711 w 4711"/>
              <a:gd name="p0y3" fmla="*/ 26 h 1612"/>
              <a:gd name="p0x4" fmla="*/ 4711 w 4711"/>
              <a:gd name="p0y4" fmla="*/ 60 h 1612"/>
              <a:gd name="p0x5" fmla="*/ 4711 w 4711"/>
              <a:gd name="p0y5" fmla="*/ 1552 h 1612"/>
              <a:gd name="p0x6" fmla="*/ 4711 w 4711"/>
              <a:gd name="p0y6" fmla="*/ 1585 h 1612"/>
              <a:gd name="p0x7" fmla="*/ 4685 w 4711"/>
              <a:gd name="p0y7" fmla="*/ 1612 h 1612"/>
              <a:gd name="p0x8" fmla="*/ 4651 w 4711"/>
              <a:gd name="p0y8" fmla="*/ 1612 h 1612"/>
              <a:gd name="p0x9" fmla="*/ 60 w 4711"/>
              <a:gd name="p0y9" fmla="*/ 1612 h 1612"/>
              <a:gd name="p0x10" fmla="*/ 26 w 4711"/>
              <a:gd name="p0y10" fmla="*/ 1612 h 1612"/>
              <a:gd name="p0x11" fmla="*/ 0 w 4711"/>
              <a:gd name="p0y11" fmla="*/ 1585 h 1612"/>
              <a:gd name="p0x12" fmla="*/ 0 w 4711"/>
              <a:gd name="p0y12" fmla="*/ 1552 h 1612"/>
              <a:gd name="p0x13" fmla="*/ 0 w 4711"/>
              <a:gd name="p0y13" fmla="*/ 60 h 1612"/>
              <a:gd name="p0x14" fmla="*/ 0 w 4711"/>
              <a:gd name="p0y14" fmla="*/ 26 h 1612"/>
              <a:gd name="p0x15" fmla="*/ 26 w 4711"/>
              <a:gd name="p0y15" fmla="*/ 0 h 1612"/>
              <a:gd name="p0x16" fmla="*/ 60 w 4711"/>
              <a:gd name="p0y16" fmla="*/ 0 h 1612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>
            <p:custDataLst>
              <p:tags r:id="rId16"/>
            </p:custDataLst>
          </p:nvPr>
        </p:nvSpPr>
        <p:spPr>
          <a:xfrm>
            <a:off x="3935016" y="3145631"/>
            <a:ext cx="2677792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</a:rPr>
              <a:t>大学生</a:t>
            </a:r>
            <a:endParaRPr sz="1500" b="1">
              <a:solidFill>
                <a:srgbClr val="0A7AF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17"/>
            </p:custDataLst>
          </p:nvPr>
        </p:nvSpPr>
        <p:spPr>
          <a:xfrm>
            <a:off x="3935016" y="3403283"/>
            <a:ext cx="2677792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</a:rPr>
              <a:t>创业试水，时间充裕</a:t>
            </a:r>
            <a:endParaRPr sz="135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任意多边形 18"/>
          <p:cNvSpPr/>
          <p:nvPr>
            <p:custDataLst>
              <p:tags r:id="rId18"/>
            </p:custDataLst>
          </p:nvPr>
        </p:nvSpPr>
        <p:spPr>
          <a:xfrm>
            <a:off x="661670" y="4023995"/>
            <a:ext cx="2992120" cy="1024255"/>
          </a:xfrm>
          <a:custGeom>
            <a:avLst/>
            <a:gdLst>
              <a:gd name="sw" fmla="*/ 1 w 4711"/>
              <a:gd name="sh" fmla="*/ 1 h 1612"/>
              <a:gd name="mins" fmla="min sw sh"/>
              <a:gd name="dsw" fmla="+- 0 sw mins"/>
              <a:gd name="dsh" fmla="+- 0 sh mins"/>
              <a:gd name="p0x0" fmla="*/ 60 w 4711"/>
              <a:gd name="p0y0" fmla="*/ 0 h 1612"/>
              <a:gd name="p0x1" fmla="*/ 4651 w 4711"/>
              <a:gd name="p0y1" fmla="*/ 0 h 1612"/>
              <a:gd name="p0x2" fmla="*/ 4685 w 4711"/>
              <a:gd name="p0y2" fmla="*/ 0 h 1612"/>
              <a:gd name="p0x3" fmla="*/ 4711 w 4711"/>
              <a:gd name="p0y3" fmla="*/ 26 h 1612"/>
              <a:gd name="p0x4" fmla="*/ 4711 w 4711"/>
              <a:gd name="p0y4" fmla="*/ 60 h 1612"/>
              <a:gd name="p0x5" fmla="*/ 4711 w 4711"/>
              <a:gd name="p0y5" fmla="*/ 1552 h 1612"/>
              <a:gd name="p0x6" fmla="*/ 4711 w 4711"/>
              <a:gd name="p0y6" fmla="*/ 1585 h 1612"/>
              <a:gd name="p0x7" fmla="*/ 4685 w 4711"/>
              <a:gd name="p0y7" fmla="*/ 1612 h 1612"/>
              <a:gd name="p0x8" fmla="*/ 4651 w 4711"/>
              <a:gd name="p0y8" fmla="*/ 1612 h 1612"/>
              <a:gd name="p0x9" fmla="*/ 60 w 4711"/>
              <a:gd name="p0y9" fmla="*/ 1612 h 1612"/>
              <a:gd name="p0x10" fmla="*/ 26 w 4711"/>
              <a:gd name="p0y10" fmla="*/ 1612 h 1612"/>
              <a:gd name="p0x11" fmla="*/ 0 w 4711"/>
              <a:gd name="p0y11" fmla="*/ 1585 h 1612"/>
              <a:gd name="p0x12" fmla="*/ 0 w 4711"/>
              <a:gd name="p0y12" fmla="*/ 1552 h 1612"/>
              <a:gd name="p0x13" fmla="*/ 0 w 4711"/>
              <a:gd name="p0y13" fmla="*/ 60 h 1612"/>
              <a:gd name="p0x14" fmla="*/ 0 w 4711"/>
              <a:gd name="p0y14" fmla="*/ 26 h 1612"/>
              <a:gd name="p0x15" fmla="*/ 26 w 4711"/>
              <a:gd name="p0y15" fmla="*/ 0 h 1612"/>
              <a:gd name="p0x16" fmla="*/ 60 w 4711"/>
              <a:gd name="p0y16" fmla="*/ 0 h 1612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>
            <p:custDataLst>
              <p:tags r:id="rId19"/>
            </p:custDataLst>
          </p:nvPr>
        </p:nvSpPr>
        <p:spPr>
          <a:xfrm>
            <a:off x="819150" y="4293394"/>
            <a:ext cx="2677716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待业</a:t>
            </a:r>
            <a:r>
              <a:rPr lang="en-US" altLang="zh-CN"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lang="zh-CN" altLang="en-US"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转行</a:t>
            </a:r>
            <a:endParaRPr lang="zh-CN" altLang="en-US" sz="1500" b="1">
              <a:solidFill>
                <a:srgbClr val="0A7AF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文本框 20"/>
          <p:cNvSpPr txBox="1"/>
          <p:nvPr>
            <p:custDataLst>
              <p:tags r:id="rId20"/>
            </p:custDataLst>
          </p:nvPr>
        </p:nvSpPr>
        <p:spPr>
          <a:xfrm>
            <a:off x="819150" y="4551045"/>
            <a:ext cx="2677716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</a:rPr>
              <a:t>学新技能，找新方向</a:t>
            </a:r>
            <a:endParaRPr sz="135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任意多边形 21"/>
          <p:cNvSpPr/>
          <p:nvPr>
            <p:custDataLst>
              <p:tags r:id="rId21"/>
            </p:custDataLst>
          </p:nvPr>
        </p:nvSpPr>
        <p:spPr>
          <a:xfrm>
            <a:off x="3777615" y="4023995"/>
            <a:ext cx="2992120" cy="1024255"/>
          </a:xfrm>
          <a:custGeom>
            <a:avLst/>
            <a:gdLst>
              <a:gd name="sw" fmla="*/ 1 w 4711"/>
              <a:gd name="sh" fmla="*/ 1 h 1612"/>
              <a:gd name="mins" fmla="min sw sh"/>
              <a:gd name="dsw" fmla="+- 0 sw mins"/>
              <a:gd name="dsh" fmla="+- 0 sh mins"/>
              <a:gd name="p0x0" fmla="*/ 60 w 4711"/>
              <a:gd name="p0y0" fmla="*/ 0 h 1612"/>
              <a:gd name="p0x1" fmla="*/ 4651 w 4711"/>
              <a:gd name="p0y1" fmla="*/ 0 h 1612"/>
              <a:gd name="p0x2" fmla="*/ 4685 w 4711"/>
              <a:gd name="p0y2" fmla="*/ 0 h 1612"/>
              <a:gd name="p0x3" fmla="*/ 4711 w 4711"/>
              <a:gd name="p0y3" fmla="*/ 26 h 1612"/>
              <a:gd name="p0x4" fmla="*/ 4711 w 4711"/>
              <a:gd name="p0y4" fmla="*/ 60 h 1612"/>
              <a:gd name="p0x5" fmla="*/ 4711 w 4711"/>
              <a:gd name="p0y5" fmla="*/ 1552 h 1612"/>
              <a:gd name="p0x6" fmla="*/ 4711 w 4711"/>
              <a:gd name="p0y6" fmla="*/ 1585 h 1612"/>
              <a:gd name="p0x7" fmla="*/ 4685 w 4711"/>
              <a:gd name="p0y7" fmla="*/ 1612 h 1612"/>
              <a:gd name="p0x8" fmla="*/ 4651 w 4711"/>
              <a:gd name="p0y8" fmla="*/ 1612 h 1612"/>
              <a:gd name="p0x9" fmla="*/ 60 w 4711"/>
              <a:gd name="p0y9" fmla="*/ 1612 h 1612"/>
              <a:gd name="p0x10" fmla="*/ 26 w 4711"/>
              <a:gd name="p0y10" fmla="*/ 1612 h 1612"/>
              <a:gd name="p0x11" fmla="*/ 0 w 4711"/>
              <a:gd name="p0y11" fmla="*/ 1585 h 1612"/>
              <a:gd name="p0x12" fmla="*/ 0 w 4711"/>
              <a:gd name="p0y12" fmla="*/ 1552 h 1612"/>
              <a:gd name="p0x13" fmla="*/ 0 w 4711"/>
              <a:gd name="p0y13" fmla="*/ 60 h 1612"/>
              <a:gd name="p0x14" fmla="*/ 0 w 4711"/>
              <a:gd name="p0y14" fmla="*/ 26 h 1612"/>
              <a:gd name="p0x15" fmla="*/ 26 w 4711"/>
              <a:gd name="p0y15" fmla="*/ 0 h 1612"/>
              <a:gd name="p0x16" fmla="*/ 60 w 4711"/>
              <a:gd name="p0y16" fmla="*/ 0 h 1612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>
            <p:custDataLst>
              <p:tags r:id="rId22"/>
            </p:custDataLst>
          </p:nvPr>
        </p:nvSpPr>
        <p:spPr>
          <a:xfrm>
            <a:off x="3935016" y="4293394"/>
            <a:ext cx="2677792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</a:rPr>
              <a:t>想做短视频</a:t>
            </a:r>
            <a:endParaRPr sz="1500" b="1">
              <a:solidFill>
                <a:srgbClr val="0A7AF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文本框 23"/>
          <p:cNvSpPr txBox="1"/>
          <p:nvPr>
            <p:custDataLst>
              <p:tags r:id="rId23"/>
            </p:custDataLst>
          </p:nvPr>
        </p:nvSpPr>
        <p:spPr>
          <a:xfrm>
            <a:off x="3935016" y="4551045"/>
            <a:ext cx="2677792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en-US"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lang="zh-CN"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基础有人带，快速上手</a:t>
            </a:r>
            <a:endParaRPr lang="zh-CN" sz="135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任意多边形 24"/>
          <p:cNvSpPr/>
          <p:nvPr>
            <p:custDataLst>
              <p:tags r:id="rId24"/>
            </p:custDataLst>
          </p:nvPr>
        </p:nvSpPr>
        <p:spPr>
          <a:xfrm>
            <a:off x="661670" y="5172075"/>
            <a:ext cx="2992120" cy="1023620"/>
          </a:xfrm>
          <a:custGeom>
            <a:avLst/>
            <a:gdLst>
              <a:gd name="sw" fmla="*/ 1 w 4711"/>
              <a:gd name="sh" fmla="*/ 1 h 1612"/>
              <a:gd name="mins" fmla="min sw sh"/>
              <a:gd name="dsw" fmla="+- 0 sw mins"/>
              <a:gd name="dsh" fmla="+- 0 sh mins"/>
              <a:gd name="p0x0" fmla="*/ 60 w 4711"/>
              <a:gd name="p0y0" fmla="*/ 0 h 1612"/>
              <a:gd name="p0x1" fmla="*/ 4651 w 4711"/>
              <a:gd name="p0y1" fmla="*/ 0 h 1612"/>
              <a:gd name="p0x2" fmla="*/ 4685 w 4711"/>
              <a:gd name="p0y2" fmla="*/ 0 h 1612"/>
              <a:gd name="p0x3" fmla="*/ 4711 w 4711"/>
              <a:gd name="p0y3" fmla="*/ 26 h 1612"/>
              <a:gd name="p0x4" fmla="*/ 4711 w 4711"/>
              <a:gd name="p0y4" fmla="*/ 60 h 1612"/>
              <a:gd name="p0x5" fmla="*/ 4711 w 4711"/>
              <a:gd name="p0y5" fmla="*/ 1552 h 1612"/>
              <a:gd name="p0x6" fmla="*/ 4711 w 4711"/>
              <a:gd name="p0y6" fmla="*/ 1585 h 1612"/>
              <a:gd name="p0x7" fmla="*/ 4685 w 4711"/>
              <a:gd name="p0y7" fmla="*/ 1612 h 1612"/>
              <a:gd name="p0x8" fmla="*/ 4651 w 4711"/>
              <a:gd name="p0y8" fmla="*/ 1612 h 1612"/>
              <a:gd name="p0x9" fmla="*/ 60 w 4711"/>
              <a:gd name="p0y9" fmla="*/ 1612 h 1612"/>
              <a:gd name="p0x10" fmla="*/ 26 w 4711"/>
              <a:gd name="p0y10" fmla="*/ 1612 h 1612"/>
              <a:gd name="p0x11" fmla="*/ 0 w 4711"/>
              <a:gd name="p0y11" fmla="*/ 1585 h 1612"/>
              <a:gd name="p0x12" fmla="*/ 0 w 4711"/>
              <a:gd name="p0y12" fmla="*/ 1552 h 1612"/>
              <a:gd name="p0x13" fmla="*/ 0 w 4711"/>
              <a:gd name="p0y13" fmla="*/ 60 h 1612"/>
              <a:gd name="p0x14" fmla="*/ 0 w 4711"/>
              <a:gd name="p0y14" fmla="*/ 26 h 1612"/>
              <a:gd name="p0x15" fmla="*/ 26 w 4711"/>
              <a:gd name="p0y15" fmla="*/ 0 h 1612"/>
              <a:gd name="p0x16" fmla="*/ 60 w 4711"/>
              <a:gd name="p0y16" fmla="*/ 0 h 1612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6" name="文本框 25"/>
          <p:cNvSpPr txBox="1"/>
          <p:nvPr>
            <p:custDataLst>
              <p:tags r:id="rId25"/>
            </p:custDataLst>
          </p:nvPr>
        </p:nvSpPr>
        <p:spPr>
          <a:xfrm>
            <a:off x="819150" y="5441156"/>
            <a:ext cx="2677716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</a:rPr>
              <a:t>想做直播</a:t>
            </a:r>
            <a:endParaRPr sz="1500" b="1">
              <a:solidFill>
                <a:srgbClr val="0A7AF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26"/>
            </p:custDataLst>
          </p:nvPr>
        </p:nvSpPr>
        <p:spPr>
          <a:xfrm>
            <a:off x="819150" y="5698808"/>
            <a:ext cx="2677716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</a:rPr>
              <a:t>想学直播带货，有人教</a:t>
            </a:r>
            <a:endParaRPr sz="135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任意多边形 27"/>
          <p:cNvSpPr/>
          <p:nvPr>
            <p:custDataLst>
              <p:tags r:id="rId27"/>
            </p:custDataLst>
          </p:nvPr>
        </p:nvSpPr>
        <p:spPr>
          <a:xfrm>
            <a:off x="3777615" y="5172075"/>
            <a:ext cx="2992120" cy="1023620"/>
          </a:xfrm>
          <a:custGeom>
            <a:avLst/>
            <a:gdLst>
              <a:gd name="sw" fmla="*/ 1 w 4711"/>
              <a:gd name="sh" fmla="*/ 1 h 1612"/>
              <a:gd name="mins" fmla="min sw sh"/>
              <a:gd name="dsw" fmla="+- 0 sw mins"/>
              <a:gd name="dsh" fmla="+- 0 sh mins"/>
              <a:gd name="p0x0" fmla="*/ 60 w 4711"/>
              <a:gd name="p0y0" fmla="*/ 0 h 1612"/>
              <a:gd name="p0x1" fmla="*/ 4651 w 4711"/>
              <a:gd name="p0y1" fmla="*/ 0 h 1612"/>
              <a:gd name="p0x2" fmla="*/ 4685 w 4711"/>
              <a:gd name="p0y2" fmla="*/ 0 h 1612"/>
              <a:gd name="p0x3" fmla="*/ 4711 w 4711"/>
              <a:gd name="p0y3" fmla="*/ 26 h 1612"/>
              <a:gd name="p0x4" fmla="*/ 4711 w 4711"/>
              <a:gd name="p0y4" fmla="*/ 60 h 1612"/>
              <a:gd name="p0x5" fmla="*/ 4711 w 4711"/>
              <a:gd name="p0y5" fmla="*/ 1552 h 1612"/>
              <a:gd name="p0x6" fmla="*/ 4711 w 4711"/>
              <a:gd name="p0y6" fmla="*/ 1585 h 1612"/>
              <a:gd name="p0x7" fmla="*/ 4685 w 4711"/>
              <a:gd name="p0y7" fmla="*/ 1612 h 1612"/>
              <a:gd name="p0x8" fmla="*/ 4651 w 4711"/>
              <a:gd name="p0y8" fmla="*/ 1612 h 1612"/>
              <a:gd name="p0x9" fmla="*/ 60 w 4711"/>
              <a:gd name="p0y9" fmla="*/ 1612 h 1612"/>
              <a:gd name="p0x10" fmla="*/ 26 w 4711"/>
              <a:gd name="p0y10" fmla="*/ 1612 h 1612"/>
              <a:gd name="p0x11" fmla="*/ 0 w 4711"/>
              <a:gd name="p0y11" fmla="*/ 1585 h 1612"/>
              <a:gd name="p0x12" fmla="*/ 0 w 4711"/>
              <a:gd name="p0y12" fmla="*/ 1552 h 1612"/>
              <a:gd name="p0x13" fmla="*/ 0 w 4711"/>
              <a:gd name="p0y13" fmla="*/ 60 h 1612"/>
              <a:gd name="p0x14" fmla="*/ 0 w 4711"/>
              <a:gd name="p0y14" fmla="*/ 26 h 1612"/>
              <a:gd name="p0x15" fmla="*/ 26 w 4711"/>
              <a:gd name="p0y15" fmla="*/ 0 h 1612"/>
              <a:gd name="p0x16" fmla="*/ 60 w 4711"/>
              <a:gd name="p0y16" fmla="*/ 0 h 1612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9" name="文本框 28"/>
          <p:cNvSpPr txBox="1"/>
          <p:nvPr>
            <p:custDataLst>
              <p:tags r:id="rId28"/>
            </p:custDataLst>
          </p:nvPr>
        </p:nvSpPr>
        <p:spPr>
          <a:xfrm>
            <a:off x="3935016" y="5441156"/>
            <a:ext cx="2677792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</a:rPr>
              <a:t>想做本地生意</a:t>
            </a:r>
            <a:endParaRPr sz="1500" b="1">
              <a:solidFill>
                <a:srgbClr val="0A7AF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" name="文本框 29"/>
          <p:cNvSpPr txBox="1"/>
          <p:nvPr>
            <p:custDataLst>
              <p:tags r:id="rId29"/>
            </p:custDataLst>
          </p:nvPr>
        </p:nvSpPr>
        <p:spPr>
          <a:xfrm>
            <a:off x="3935016" y="5698808"/>
            <a:ext cx="2677792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</a:rPr>
              <a:t>有资源人脉，寻求变现</a:t>
            </a:r>
            <a:endParaRPr sz="135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任意多边形 33"/>
          <p:cNvSpPr/>
          <p:nvPr>
            <p:custDataLst>
              <p:tags r:id="rId30"/>
            </p:custDataLst>
          </p:nvPr>
        </p:nvSpPr>
        <p:spPr>
          <a:xfrm>
            <a:off x="7207885" y="4138295"/>
            <a:ext cx="4521835" cy="2466975"/>
          </a:xfrm>
          <a:custGeom>
            <a:avLst/>
            <a:gdLst>
              <a:gd name="sw" fmla="*/ 1 w 7121"/>
              <a:gd name="sh" fmla="*/ 1 h 3885"/>
              <a:gd name="mins" fmla="min sw sh"/>
              <a:gd name="dsw" fmla="+- 0 sw mins"/>
              <a:gd name="dsh" fmla="+- 0 sh mins"/>
              <a:gd name="p0x0" fmla="*/ 120 w 7121"/>
              <a:gd name="p0y0" fmla="*/ 0 h 3885"/>
              <a:gd name="p0x1" fmla="*/ 7001 w 7121"/>
              <a:gd name="p0y1" fmla="*/ 0 h 3885"/>
              <a:gd name="p0x2" fmla="*/ 7067 w 7121"/>
              <a:gd name="p0y2" fmla="*/ 0 h 3885"/>
              <a:gd name="p0x3" fmla="*/ 7121 w 7121"/>
              <a:gd name="p0y3" fmla="*/ 53 h 3885"/>
              <a:gd name="p0x4" fmla="*/ 7121 w 7121"/>
              <a:gd name="p0y4" fmla="*/ 120 h 3885"/>
              <a:gd name="p0x5" fmla="*/ 7121 w 7121"/>
              <a:gd name="p0y5" fmla="*/ 3765 h 3885"/>
              <a:gd name="p0x6" fmla="*/ 7121 w 7121"/>
              <a:gd name="p0y6" fmla="*/ 3831 h 3885"/>
              <a:gd name="p0x7" fmla="*/ 7067 w 7121"/>
              <a:gd name="p0y7" fmla="*/ 3885 h 3885"/>
              <a:gd name="p0x8" fmla="*/ 7001 w 7121"/>
              <a:gd name="p0y8" fmla="*/ 3885 h 3885"/>
              <a:gd name="p0x9" fmla="*/ 120 w 7121"/>
              <a:gd name="p0y9" fmla="*/ 3885 h 3885"/>
              <a:gd name="p0x10" fmla="*/ 53 w 7121"/>
              <a:gd name="p0y10" fmla="*/ 3885 h 3885"/>
              <a:gd name="p0x11" fmla="*/ 0 w 7121"/>
              <a:gd name="p0y11" fmla="*/ 3831 h 3885"/>
              <a:gd name="p0x12" fmla="*/ 0 w 7121"/>
              <a:gd name="p0y12" fmla="*/ 3765 h 3885"/>
              <a:gd name="p0x13" fmla="*/ 0 w 7121"/>
              <a:gd name="p0y13" fmla="*/ 120 h 3885"/>
              <a:gd name="p0x14" fmla="*/ 0 w 7121"/>
              <a:gd name="p0y14" fmla="*/ 53 h 3885"/>
              <a:gd name="p0x15" fmla="*/ 53 w 7121"/>
              <a:gd name="p0y15" fmla="*/ 0 h 3885"/>
              <a:gd name="p0x16" fmla="*/ 120 w 7121"/>
              <a:gd name="p0y16" fmla="*/ 0 h 388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5" name="任意多边形 34"/>
          <p:cNvSpPr/>
          <p:nvPr>
            <p:custDataLst>
              <p:tags r:id="rId31"/>
            </p:custDataLst>
          </p:nvPr>
        </p:nvSpPr>
        <p:spPr>
          <a:xfrm>
            <a:off x="7402830" y="4333875"/>
            <a:ext cx="38100" cy="266700"/>
          </a:xfrm>
          <a:custGeom>
            <a:avLst/>
            <a:gdLst>
              <a:gd name="sw" fmla="*/ 1 w 60"/>
              <a:gd name="sh" fmla="*/ 1 h 420"/>
              <a:gd name="mins" fmla="min sw sh"/>
              <a:gd name="dsw" fmla="+- 0 sw mins"/>
              <a:gd name="dsh" fmla="+- 0 sh mins"/>
              <a:gd name="p0x0" fmla="*/ 30 w 60"/>
              <a:gd name="p0y0" fmla="*/ 0 h 420"/>
              <a:gd name="p0x1" fmla="*/ 46 w 60"/>
              <a:gd name="p0y1" fmla="*/ 0 h 420"/>
              <a:gd name="p0x2" fmla="*/ 60 w 60"/>
              <a:gd name="p0y2" fmla="*/ 13 h 420"/>
              <a:gd name="p0x3" fmla="*/ 60 w 60"/>
              <a:gd name="p0y3" fmla="*/ 30 h 420"/>
              <a:gd name="p0x4" fmla="*/ 60 w 60"/>
              <a:gd name="p0y4" fmla="*/ 390 h 420"/>
              <a:gd name="p0x5" fmla="*/ 60 w 60"/>
              <a:gd name="p0y5" fmla="*/ 406 h 420"/>
              <a:gd name="p0x6" fmla="*/ 46 w 60"/>
              <a:gd name="p0y6" fmla="*/ 420 h 420"/>
              <a:gd name="p0x7" fmla="*/ 30 w 60"/>
              <a:gd name="p0y7" fmla="*/ 420 h 420"/>
              <a:gd name="p0x8" fmla="*/ 13 w 60"/>
              <a:gd name="p0y8" fmla="*/ 420 h 420"/>
              <a:gd name="p0x9" fmla="*/ 0 w 60"/>
              <a:gd name="p0y9" fmla="*/ 406 h 420"/>
              <a:gd name="p0x10" fmla="*/ 0 w 60"/>
              <a:gd name="p0y10" fmla="*/ 390 h 420"/>
              <a:gd name="p0x11" fmla="*/ 0 w 60"/>
              <a:gd name="p0y11" fmla="*/ 30 h 420"/>
              <a:gd name="p0x12" fmla="*/ 0 w 60"/>
              <a:gd name="p0y12" fmla="*/ 13 h 420"/>
              <a:gd name="p0x13" fmla="*/ 13 w 60"/>
              <a:gd name="p0y13" fmla="*/ 0 h 420"/>
              <a:gd name="p0x14" fmla="*/ 30 w 60"/>
              <a:gd name="p0y14" fmla="*/ 0 h 4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lnTo>
                  <a:pt x="p0x4" y="p0y4"/>
                </a:lnTo>
                <a:cubicBezTo>
                  <a:pt x="p0x5" y="p0y5"/>
                  <a:pt x="p0x6" y="p0y6"/>
                  <a:pt x="p0x7" y="p0y7"/>
                </a:cubicBezTo>
                <a:cubicBezTo>
                  <a:pt x="p0x8" y="p0y8"/>
                  <a:pt x="p0x9" y="p0y9"/>
                  <a:pt x="p0x10" y="p0y10"/>
                </a:cubicBezTo>
                <a:lnTo>
                  <a:pt x="p0x11" y="p0y11"/>
                </a:ln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C24A4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6" name="文本框 35"/>
          <p:cNvSpPr txBox="1"/>
          <p:nvPr>
            <p:custDataLst>
              <p:tags r:id="rId32"/>
            </p:custDataLst>
          </p:nvPr>
        </p:nvSpPr>
        <p:spPr>
          <a:xfrm>
            <a:off x="7403382" y="4585335"/>
            <a:ext cx="4131393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不适合的人</a:t>
            </a:r>
            <a:endParaRPr b="1" spc="36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61" name="组合 60"/>
          <p:cNvGrpSpPr/>
          <p:nvPr/>
        </p:nvGrpSpPr>
        <p:grpSpPr>
          <a:xfrm>
            <a:off x="7402830" y="4886325"/>
            <a:ext cx="4131310" cy="599440"/>
            <a:chOff x="11658" y="7695"/>
            <a:chExt cx="6506" cy="944"/>
          </a:xfrm>
          <a:effectLst>
            <a:outerShdw blurRad="142875" algn="ctr" rotWithShape="0">
              <a:srgbClr val="3A5C80">
                <a:alpha val="14118"/>
              </a:srgbClr>
            </a:outerShdw>
          </a:effectLst>
        </p:grpSpPr>
        <p:sp>
          <p:nvSpPr>
            <p:cNvPr id="37" name="任意多边形 36"/>
            <p:cNvSpPr/>
            <p:nvPr>
              <p:custDataLst>
                <p:tags r:id="rId33"/>
              </p:custDataLst>
            </p:nvPr>
          </p:nvSpPr>
          <p:spPr>
            <a:xfrm>
              <a:off x="11658" y="7695"/>
              <a:ext cx="6507" cy="945"/>
            </a:xfrm>
            <a:custGeom>
              <a:avLst/>
              <a:gdLst>
                <a:gd name="sw" fmla="*/ 1 w 6506"/>
                <a:gd name="sh" fmla="*/ 1 h 945"/>
                <a:gd name="mins" fmla="min sw sh"/>
                <a:gd name="dsw" fmla="+- 0 sw mins"/>
                <a:gd name="dsh" fmla="+- 0 sh mins"/>
                <a:gd name="p0x0" fmla="*/ 60 w 6506"/>
                <a:gd name="p0y0" fmla="*/ 0 h 945"/>
                <a:gd name="p0x1" fmla="*/ 6446 w 6506"/>
                <a:gd name="p0y1" fmla="*/ 0 h 945"/>
                <a:gd name="p0x2" fmla="*/ 6479 w 6506"/>
                <a:gd name="p0y2" fmla="*/ 0 h 945"/>
                <a:gd name="p0x3" fmla="*/ 6506 w 6506"/>
                <a:gd name="p0y3" fmla="*/ 26 h 945"/>
                <a:gd name="p0x4" fmla="*/ 6506 w 6506"/>
                <a:gd name="p0y4" fmla="*/ 60 h 945"/>
                <a:gd name="p0x5" fmla="*/ 6506 w 6506"/>
                <a:gd name="p0y5" fmla="*/ 885 h 945"/>
                <a:gd name="p0x6" fmla="*/ 6506 w 6506"/>
                <a:gd name="p0y6" fmla="*/ 918 h 945"/>
                <a:gd name="p0x7" fmla="*/ 6479 w 6506"/>
                <a:gd name="p0y7" fmla="*/ 945 h 945"/>
                <a:gd name="p0x8" fmla="*/ 6446 w 6506"/>
                <a:gd name="p0y8" fmla="*/ 945 h 945"/>
                <a:gd name="p0x9" fmla="*/ 60 w 6506"/>
                <a:gd name="p0y9" fmla="*/ 945 h 945"/>
                <a:gd name="p0x10" fmla="*/ 26 w 6506"/>
                <a:gd name="p0y10" fmla="*/ 945 h 945"/>
                <a:gd name="p0x11" fmla="*/ 0 w 6506"/>
                <a:gd name="p0y11" fmla="*/ 918 h 945"/>
                <a:gd name="p0x12" fmla="*/ 0 w 6506"/>
                <a:gd name="p0y12" fmla="*/ 885 h 945"/>
                <a:gd name="p0x13" fmla="*/ 0 w 6506"/>
                <a:gd name="p0y13" fmla="*/ 60 h 945"/>
                <a:gd name="p0x14" fmla="*/ 0 w 6506"/>
                <a:gd name="p0y14" fmla="*/ 26 h 945"/>
                <a:gd name="p0x15" fmla="*/ 26 w 6506"/>
                <a:gd name="p0y15" fmla="*/ 0 h 945"/>
                <a:gd name="p0x16" fmla="*/ 60 w 6506"/>
                <a:gd name="p0y16" fmla="*/ 0 h 94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chemeClr val="bg2">
                <a:lumMod val="59994"/>
                <a:lumOff val="40006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>
              <p:custDataLst>
                <p:tags r:id="rId34"/>
              </p:custDataLst>
            </p:nvPr>
          </p:nvSpPr>
          <p:spPr>
            <a:xfrm>
              <a:off x="11700" y="7695"/>
              <a:ext cx="6447" cy="28"/>
            </a:xfrm>
            <a:custGeom>
              <a:avLst/>
              <a:gdLst>
                <a:gd name="sw" fmla="*/ 1 w 6447"/>
                <a:gd name="sh" fmla="*/ 1 h 28"/>
                <a:gd name="mins" fmla="min sw sh"/>
                <a:gd name="dsw" fmla="+- 0 sw mins"/>
                <a:gd name="dsh" fmla="+- 0 sh mins"/>
                <a:gd name="p0x0" fmla="*/ 18 w 6447"/>
                <a:gd name="p0y0" fmla="*/ 0 h 28"/>
                <a:gd name="p0x1" fmla="*/ 6404 w 6447"/>
                <a:gd name="p0y1" fmla="*/ 0 h 28"/>
                <a:gd name="p0x2" fmla="*/ 6421 w 6447"/>
                <a:gd name="p0y2" fmla="*/ 0 h 28"/>
                <a:gd name="p0x3" fmla="*/ 6436 w 6447"/>
                <a:gd name="p0y3" fmla="*/ 6 h 28"/>
                <a:gd name="p0x4" fmla="*/ 6447 w 6447"/>
                <a:gd name="p0y4" fmla="*/ 17 h 28"/>
                <a:gd name="p0x5" fmla="*/ 6436 w 6447"/>
                <a:gd name="p0y5" fmla="*/ 28 h 28"/>
                <a:gd name="p0x6" fmla="*/ 6428 w 6447"/>
                <a:gd name="p0y6" fmla="*/ 20 h 28"/>
                <a:gd name="p0x7" fmla="*/ 6417 w 6447"/>
                <a:gd name="p0y7" fmla="*/ 15 h 28"/>
                <a:gd name="p0x8" fmla="*/ 6404 w 6447"/>
                <a:gd name="p0y8" fmla="*/ 15 h 28"/>
                <a:gd name="p0x9" fmla="*/ 18 w 6447"/>
                <a:gd name="p0y9" fmla="*/ 15 h 28"/>
                <a:gd name="p0x10" fmla="*/ 0 w 6447"/>
                <a:gd name="p0y10" fmla="*/ 2 h 28"/>
                <a:gd name="p0x11" fmla="*/ 0 w 6447"/>
                <a:gd name="p0y11" fmla="*/ 2 h 28"/>
                <a:gd name="p0x12" fmla="*/ 5 w 6447"/>
                <a:gd name="p0y12" fmla="*/ 1 h 28"/>
                <a:gd name="p0x13" fmla="*/ 12 w 6447"/>
                <a:gd name="p0y13" fmla="*/ 0 h 28"/>
                <a:gd name="p0x14" fmla="*/ 18 w 6447"/>
                <a:gd name="p0y14" fmla="*/ 0 h 28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lnTo>
                    <a:pt x="p0x10" y="p0y10"/>
                  </a:lnTo>
                  <a:lnTo>
                    <a:pt x="p0x11" y="p0y11"/>
                  </a:lnTo>
                  <a:cubicBezTo>
                    <a:pt x="p0x12" y="p0y12"/>
                    <a:pt x="p0x13" y="p0y13"/>
                    <a:pt x="p0x14" y="p0y14"/>
                  </a:cubicBezTo>
                  <a:close/>
                </a:path>
              </a:pathLst>
            </a:custGeom>
            <a:solidFill>
              <a:srgbClr val="D8E2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9" name="任意多边形 38"/>
            <p:cNvSpPr/>
            <p:nvPr>
              <p:custDataLst>
                <p:tags r:id="rId35"/>
              </p:custDataLst>
            </p:nvPr>
          </p:nvSpPr>
          <p:spPr>
            <a:xfrm>
              <a:off x="18136" y="7712"/>
              <a:ext cx="29" cy="910"/>
            </a:xfrm>
            <a:custGeom>
              <a:avLst/>
              <a:gdLst>
                <a:gd name="sw" fmla="*/ 1 w 28"/>
                <a:gd name="sh" fmla="*/ 1 h 909"/>
                <a:gd name="mins" fmla="min sw sh"/>
                <a:gd name="dsw" fmla="+- 0 sw mins"/>
                <a:gd name="dsh" fmla="+- 0 sh mins"/>
                <a:gd name="p0x0" fmla="*/ 28 w 28"/>
                <a:gd name="p0y0" fmla="*/ 42 h 909"/>
                <a:gd name="p0x1" fmla="*/ 28 w 28"/>
                <a:gd name="p0y1" fmla="*/ 867 h 909"/>
                <a:gd name="p0x2" fmla="*/ 28 w 28"/>
                <a:gd name="p0y2" fmla="*/ 883 h 909"/>
                <a:gd name="p0x3" fmla="*/ 21 w 28"/>
                <a:gd name="p0y3" fmla="*/ 898 h 909"/>
                <a:gd name="p0x4" fmla="*/ 10 w 28"/>
                <a:gd name="p0y4" fmla="*/ 909 h 909"/>
                <a:gd name="p0x5" fmla="*/ 0 w 28"/>
                <a:gd name="p0y5" fmla="*/ 899 h 909"/>
                <a:gd name="p0x6" fmla="*/ 8 w 28"/>
                <a:gd name="p0y6" fmla="*/ 891 h 909"/>
                <a:gd name="p0x7" fmla="*/ 13 w 28"/>
                <a:gd name="p0y7" fmla="*/ 879 h 909"/>
                <a:gd name="p0x8" fmla="*/ 13 w 28"/>
                <a:gd name="p0y8" fmla="*/ 867 h 909"/>
                <a:gd name="p0x9" fmla="*/ 13 w 28"/>
                <a:gd name="p0y9" fmla="*/ 42 h 909"/>
                <a:gd name="p0x10" fmla="*/ 13 w 28"/>
                <a:gd name="p0y10" fmla="*/ 30 h 909"/>
                <a:gd name="p0x11" fmla="*/ 8 w 28"/>
                <a:gd name="p0y11" fmla="*/ 18 h 909"/>
                <a:gd name="p0x12" fmla="*/ 0 w 28"/>
                <a:gd name="p0y12" fmla="*/ 10 h 909"/>
                <a:gd name="p0x13" fmla="*/ 10 w 28"/>
                <a:gd name="p0y13" fmla="*/ 0 h 909"/>
                <a:gd name="p0x14" fmla="*/ 21 w 28"/>
                <a:gd name="p0y14" fmla="*/ 10 h 909"/>
                <a:gd name="p0x15" fmla="*/ 28 w 28"/>
                <a:gd name="p0y15" fmla="*/ 25 h 909"/>
                <a:gd name="p0x16" fmla="*/ 28 w 28"/>
                <a:gd name="p0y16" fmla="*/ 42 h 909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rgbClr val="D8E2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0" name="任意多边形 39"/>
            <p:cNvSpPr/>
            <p:nvPr>
              <p:custDataLst>
                <p:tags r:id="rId36"/>
              </p:custDataLst>
            </p:nvPr>
          </p:nvSpPr>
          <p:spPr>
            <a:xfrm>
              <a:off x="11700" y="8611"/>
              <a:ext cx="6447" cy="29"/>
            </a:xfrm>
            <a:custGeom>
              <a:avLst/>
              <a:gdLst>
                <a:gd name="sw" fmla="*/ 1 w 6447"/>
                <a:gd name="sh" fmla="*/ 1 h 28"/>
                <a:gd name="mins" fmla="min sw sh"/>
                <a:gd name="dsw" fmla="+- 0 sw mins"/>
                <a:gd name="dsh" fmla="+- 0 sh mins"/>
                <a:gd name="p0x0" fmla="*/ 6404 w 6447"/>
                <a:gd name="p0y0" fmla="*/ 28 h 28"/>
                <a:gd name="p0x1" fmla="*/ 18 w 6447"/>
                <a:gd name="p0y1" fmla="*/ 28 h 28"/>
                <a:gd name="p0x2" fmla="*/ 12 w 6447"/>
                <a:gd name="p0y2" fmla="*/ 28 h 28"/>
                <a:gd name="p0x3" fmla="*/ 5 w 6447"/>
                <a:gd name="p0y3" fmla="*/ 27 h 28"/>
                <a:gd name="p0x4" fmla="*/ 0 w 6447"/>
                <a:gd name="p0y4" fmla="*/ 25 h 28"/>
                <a:gd name="p0x5" fmla="*/ 18 w 6447"/>
                <a:gd name="p0y5" fmla="*/ 13 h 28"/>
                <a:gd name="p0x6" fmla="*/ 6404 w 6447"/>
                <a:gd name="p0y6" fmla="*/ 13 h 28"/>
                <a:gd name="p0x7" fmla="*/ 6417 w 6447"/>
                <a:gd name="p0y7" fmla="*/ 13 h 28"/>
                <a:gd name="p0x8" fmla="*/ 6428 w 6447"/>
                <a:gd name="p0y8" fmla="*/ 8 h 28"/>
                <a:gd name="p0x9" fmla="*/ 6436 w 6447"/>
                <a:gd name="p0y9" fmla="*/ 0 h 28"/>
                <a:gd name="p0x10" fmla="*/ 6447 w 6447"/>
                <a:gd name="p0y10" fmla="*/ 10 h 28"/>
                <a:gd name="p0x11" fmla="*/ 6436 w 6447"/>
                <a:gd name="p0y11" fmla="*/ 21 h 28"/>
                <a:gd name="p0x12" fmla="*/ 6421 w 6447"/>
                <a:gd name="p0y12" fmla="*/ 28 h 28"/>
                <a:gd name="p0x13" fmla="*/ 6404 w 6447"/>
                <a:gd name="p0y13" fmla="*/ 28 h 28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lnTo>
                    <a:pt x="p0x6" y="p0y6"/>
                  </a:lnTo>
                  <a:cubicBezTo>
                    <a:pt x="p0x7" y="p0y7"/>
                    <a:pt x="p0x8" y="p0y8"/>
                    <a:pt x="p0x9" y="p0y9"/>
                  </a:cubicBezTo>
                  <a:lnTo>
                    <a:pt x="p0x10" y="p0y10"/>
                  </a:lnTo>
                  <a:cubicBezTo>
                    <a:pt x="p0x11" y="p0y11"/>
                    <a:pt x="p0x12" y="p0y12"/>
                    <a:pt x="p0x13" y="p0y13"/>
                  </a:cubicBezTo>
                  <a:close/>
                </a:path>
              </a:pathLst>
            </a:custGeom>
            <a:solidFill>
              <a:srgbClr val="D8E2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1" name="任意多边形 40"/>
            <p:cNvSpPr/>
            <p:nvPr>
              <p:custDataLst>
                <p:tags r:id="rId37"/>
              </p:custDataLst>
            </p:nvPr>
          </p:nvSpPr>
          <p:spPr>
            <a:xfrm>
              <a:off x="11658" y="7697"/>
              <a:ext cx="60" cy="940"/>
            </a:xfrm>
            <a:custGeom>
              <a:avLst/>
              <a:gdLst>
                <a:gd name="sw" fmla="*/ 1 w 60"/>
                <a:gd name="sh" fmla="*/ 1 h 939"/>
                <a:gd name="mins" fmla="min sw sh"/>
                <a:gd name="dsw" fmla="+- 0 sw mins"/>
                <a:gd name="dsh" fmla="+- 0 sh mins"/>
                <a:gd name="p0x0" fmla="*/ 0 w 60"/>
                <a:gd name="p0y0" fmla="*/ 882 h 939"/>
                <a:gd name="p0x1" fmla="*/ 0 w 60"/>
                <a:gd name="p0y1" fmla="*/ 57 h 939"/>
                <a:gd name="p0x2" fmla="*/ 0 w 60"/>
                <a:gd name="p0y2" fmla="*/ 30 h 939"/>
                <a:gd name="p0x3" fmla="*/ 17 w 60"/>
                <a:gd name="p0y3" fmla="*/ 7 h 939"/>
                <a:gd name="p0x4" fmla="*/ 41 w 60"/>
                <a:gd name="p0y4" fmla="*/ 0 h 939"/>
                <a:gd name="p0x5" fmla="*/ 60 w 60"/>
                <a:gd name="p0y5" fmla="*/ 12 h 939"/>
                <a:gd name="p0x6" fmla="*/ 60 w 60"/>
                <a:gd name="p0y6" fmla="*/ 882 h 939"/>
                <a:gd name="p0x7" fmla="*/ 41 w 60"/>
                <a:gd name="p0y7" fmla="*/ 939 h 939"/>
                <a:gd name="p0x8" fmla="*/ 41 w 60"/>
                <a:gd name="p0y8" fmla="*/ 939 h 939"/>
                <a:gd name="p0x9" fmla="*/ 17 w 60"/>
                <a:gd name="p0y9" fmla="*/ 931 h 939"/>
                <a:gd name="p0x10" fmla="*/ 0 w 60"/>
                <a:gd name="p0y10" fmla="*/ 908 h 939"/>
                <a:gd name="p0x11" fmla="*/ 0 w 60"/>
                <a:gd name="p0y11" fmla="*/ 882 h 939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lnTo>
                    <a:pt x="p0x6" y="p0y6"/>
                  </a:lnTo>
                  <a:lnTo>
                    <a:pt x="p0x7" y="p0y7"/>
                  </a:lnTo>
                  <a:lnTo>
                    <a:pt x="p0x8" y="p0y8"/>
                  </a:lnTo>
                  <a:cubicBezTo>
                    <a:pt x="p0x9" y="p0y9"/>
                    <a:pt x="p0x10" y="p0y10"/>
                    <a:pt x="p0x11" y="p0y11"/>
                  </a:cubicBezTo>
                  <a:close/>
                </a:path>
              </a:pathLst>
            </a:custGeom>
            <a:solidFill>
              <a:srgbClr val="C24A4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43" name="文本框 42"/>
          <p:cNvSpPr txBox="1"/>
          <p:nvPr>
            <p:custDataLst>
              <p:tags r:id="rId38"/>
            </p:custDataLst>
          </p:nvPr>
        </p:nvSpPr>
        <p:spPr>
          <a:xfrm>
            <a:off x="7555782" y="5076825"/>
            <a:ext cx="352425" cy="2143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83000"/>
              </a:lnSpc>
            </a:pPr>
            <a:r>
              <a:rPr sz="1500" b="1">
                <a:solidFill>
                  <a:srgbClr val="C24A4A"/>
                </a:solidFill>
                <a:latin typeface="微软雅黑" panose="020B0503020204020204" charset="-122"/>
                <a:ea typeface="微软雅黑" panose="020B0503020204020204" charset="-122"/>
              </a:rPr>
              <a:t>✕</a:t>
            </a:r>
            <a:endParaRPr sz="1500" b="1">
              <a:solidFill>
                <a:srgbClr val="C24A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4" name="文本框 43"/>
          <p:cNvSpPr txBox="1"/>
          <p:nvPr>
            <p:custDataLst>
              <p:tags r:id="rId39"/>
            </p:custDataLst>
          </p:nvPr>
        </p:nvSpPr>
        <p:spPr>
          <a:xfrm>
            <a:off x="7793907" y="4958239"/>
            <a:ext cx="3531842" cy="4514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想</a:t>
            </a:r>
            <a:r>
              <a:rPr lang="en-US" altLang="zh-CN"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"</a:t>
            </a:r>
            <a:r>
              <a:rPr lang="zh-CN" altLang="en-US"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躺赚</a:t>
            </a:r>
            <a:r>
              <a:rPr lang="en-US" altLang="zh-CN"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""</a:t>
            </a:r>
            <a:r>
              <a:rPr lang="zh-CN" altLang="en-US"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不劳而获</a:t>
            </a:r>
            <a:r>
              <a:rPr lang="en-US" altLang="zh-CN"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"</a:t>
            </a:r>
            <a:r>
              <a:rPr lang="zh-CN" altLang="en-US"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lang="en-US" altLang="zh-CN"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— </a:t>
            </a:r>
            <a:r>
              <a:rPr lang="zh-CN" altLang="en-US"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我们教方法，但</a:t>
            </a:r>
            <a:r>
              <a:rPr lang="en-US" altLang="zh-CN"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5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你得干</a:t>
            </a:r>
            <a:endParaRPr sz="135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62" name="组合 61"/>
          <p:cNvGrpSpPr/>
          <p:nvPr/>
        </p:nvGrpSpPr>
        <p:grpSpPr>
          <a:xfrm>
            <a:off x="7402830" y="5562600"/>
            <a:ext cx="4131310" cy="385445"/>
            <a:chOff x="11658" y="8760"/>
            <a:chExt cx="6506" cy="607"/>
          </a:xfrm>
          <a:effectLst>
            <a:outerShdw blurRad="142875" algn="ctr" rotWithShape="0">
              <a:srgbClr val="3A5C80">
                <a:alpha val="14118"/>
              </a:srgbClr>
            </a:outerShdw>
          </a:effectLst>
        </p:grpSpPr>
        <p:sp>
          <p:nvSpPr>
            <p:cNvPr id="45" name="任意多边形 44"/>
            <p:cNvSpPr/>
            <p:nvPr>
              <p:custDataLst>
                <p:tags r:id="rId40"/>
              </p:custDataLst>
            </p:nvPr>
          </p:nvSpPr>
          <p:spPr>
            <a:xfrm>
              <a:off x="11658" y="8760"/>
              <a:ext cx="6507" cy="607"/>
            </a:xfrm>
            <a:custGeom>
              <a:avLst/>
              <a:gdLst>
                <a:gd name="sw" fmla="*/ 1 w 6506"/>
                <a:gd name="sh" fmla="*/ 1 h 607"/>
                <a:gd name="mins" fmla="min sw sh"/>
                <a:gd name="dsw" fmla="+- 0 sw mins"/>
                <a:gd name="dsh" fmla="+- 0 sh mins"/>
                <a:gd name="p0x0" fmla="*/ 60 w 6506"/>
                <a:gd name="p0y0" fmla="*/ 0 h 607"/>
                <a:gd name="p0x1" fmla="*/ 6446 w 6506"/>
                <a:gd name="p0y1" fmla="*/ 0 h 607"/>
                <a:gd name="p0x2" fmla="*/ 6479 w 6506"/>
                <a:gd name="p0y2" fmla="*/ 0 h 607"/>
                <a:gd name="p0x3" fmla="*/ 6506 w 6506"/>
                <a:gd name="p0y3" fmla="*/ 26 h 607"/>
                <a:gd name="p0x4" fmla="*/ 6506 w 6506"/>
                <a:gd name="p0y4" fmla="*/ 60 h 607"/>
                <a:gd name="p0x5" fmla="*/ 6506 w 6506"/>
                <a:gd name="p0y5" fmla="*/ 547 h 607"/>
                <a:gd name="p0x6" fmla="*/ 6506 w 6506"/>
                <a:gd name="p0y6" fmla="*/ 580 h 607"/>
                <a:gd name="p0x7" fmla="*/ 6479 w 6506"/>
                <a:gd name="p0y7" fmla="*/ 607 h 607"/>
                <a:gd name="p0x8" fmla="*/ 6446 w 6506"/>
                <a:gd name="p0y8" fmla="*/ 607 h 607"/>
                <a:gd name="p0x9" fmla="*/ 60 w 6506"/>
                <a:gd name="p0y9" fmla="*/ 607 h 607"/>
                <a:gd name="p0x10" fmla="*/ 26 w 6506"/>
                <a:gd name="p0y10" fmla="*/ 607 h 607"/>
                <a:gd name="p0x11" fmla="*/ 0 w 6506"/>
                <a:gd name="p0y11" fmla="*/ 580 h 607"/>
                <a:gd name="p0x12" fmla="*/ 0 w 6506"/>
                <a:gd name="p0y12" fmla="*/ 547 h 607"/>
                <a:gd name="p0x13" fmla="*/ 0 w 6506"/>
                <a:gd name="p0y13" fmla="*/ 60 h 607"/>
                <a:gd name="p0x14" fmla="*/ 0 w 6506"/>
                <a:gd name="p0y14" fmla="*/ 26 h 607"/>
                <a:gd name="p0x15" fmla="*/ 26 w 6506"/>
                <a:gd name="p0y15" fmla="*/ 0 h 607"/>
                <a:gd name="p0x16" fmla="*/ 60 w 6506"/>
                <a:gd name="p0y16" fmla="*/ 0 h 607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chemeClr val="bg2">
                <a:lumMod val="59994"/>
                <a:lumOff val="40006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6" name="任意多边形 45"/>
            <p:cNvSpPr/>
            <p:nvPr>
              <p:custDataLst>
                <p:tags r:id="rId41"/>
              </p:custDataLst>
            </p:nvPr>
          </p:nvSpPr>
          <p:spPr>
            <a:xfrm>
              <a:off x="11700" y="8760"/>
              <a:ext cx="6447" cy="28"/>
            </a:xfrm>
            <a:custGeom>
              <a:avLst/>
              <a:gdLst>
                <a:gd name="sw" fmla="*/ 1 w 6447"/>
                <a:gd name="sh" fmla="*/ 1 h 28"/>
                <a:gd name="mins" fmla="min sw sh"/>
                <a:gd name="dsw" fmla="+- 0 sw mins"/>
                <a:gd name="dsh" fmla="+- 0 sh mins"/>
                <a:gd name="p0x0" fmla="*/ 18 w 6447"/>
                <a:gd name="p0y0" fmla="*/ 0 h 28"/>
                <a:gd name="p0x1" fmla="*/ 6404 w 6447"/>
                <a:gd name="p0y1" fmla="*/ 0 h 28"/>
                <a:gd name="p0x2" fmla="*/ 6421 w 6447"/>
                <a:gd name="p0y2" fmla="*/ 0 h 28"/>
                <a:gd name="p0x3" fmla="*/ 6436 w 6447"/>
                <a:gd name="p0y3" fmla="*/ 6 h 28"/>
                <a:gd name="p0x4" fmla="*/ 6447 w 6447"/>
                <a:gd name="p0y4" fmla="*/ 17 h 28"/>
                <a:gd name="p0x5" fmla="*/ 6436 w 6447"/>
                <a:gd name="p0y5" fmla="*/ 28 h 28"/>
                <a:gd name="p0x6" fmla="*/ 6428 w 6447"/>
                <a:gd name="p0y6" fmla="*/ 20 h 28"/>
                <a:gd name="p0x7" fmla="*/ 6417 w 6447"/>
                <a:gd name="p0y7" fmla="*/ 15 h 28"/>
                <a:gd name="p0x8" fmla="*/ 6404 w 6447"/>
                <a:gd name="p0y8" fmla="*/ 15 h 28"/>
                <a:gd name="p0x9" fmla="*/ 18 w 6447"/>
                <a:gd name="p0y9" fmla="*/ 15 h 28"/>
                <a:gd name="p0x10" fmla="*/ 0 w 6447"/>
                <a:gd name="p0y10" fmla="*/ 2 h 28"/>
                <a:gd name="p0x11" fmla="*/ 0 w 6447"/>
                <a:gd name="p0y11" fmla="*/ 2 h 28"/>
                <a:gd name="p0x12" fmla="*/ 5 w 6447"/>
                <a:gd name="p0y12" fmla="*/ 1 h 28"/>
                <a:gd name="p0x13" fmla="*/ 12 w 6447"/>
                <a:gd name="p0y13" fmla="*/ 0 h 28"/>
                <a:gd name="p0x14" fmla="*/ 18 w 6447"/>
                <a:gd name="p0y14" fmla="*/ 0 h 28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lnTo>
                    <a:pt x="p0x10" y="p0y10"/>
                  </a:lnTo>
                  <a:lnTo>
                    <a:pt x="p0x11" y="p0y11"/>
                  </a:lnTo>
                  <a:cubicBezTo>
                    <a:pt x="p0x12" y="p0y12"/>
                    <a:pt x="p0x13" y="p0y13"/>
                    <a:pt x="p0x14" y="p0y14"/>
                  </a:cubicBezTo>
                  <a:close/>
                </a:path>
              </a:pathLst>
            </a:custGeom>
            <a:solidFill>
              <a:srgbClr val="D8E2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7" name="任意多边形 46"/>
            <p:cNvSpPr/>
            <p:nvPr>
              <p:custDataLst>
                <p:tags r:id="rId42"/>
              </p:custDataLst>
            </p:nvPr>
          </p:nvSpPr>
          <p:spPr>
            <a:xfrm>
              <a:off x="18136" y="8777"/>
              <a:ext cx="29" cy="572"/>
            </a:xfrm>
            <a:custGeom>
              <a:avLst/>
              <a:gdLst>
                <a:gd name="sw" fmla="*/ 1 w 28"/>
                <a:gd name="sh" fmla="*/ 1 h 572"/>
                <a:gd name="mins" fmla="min sw sh"/>
                <a:gd name="dsw" fmla="+- 0 sw mins"/>
                <a:gd name="dsh" fmla="+- 0 sh mins"/>
                <a:gd name="p0x0" fmla="*/ 28 w 28"/>
                <a:gd name="p0y0" fmla="*/ 42 h 572"/>
                <a:gd name="p0x1" fmla="*/ 28 w 28"/>
                <a:gd name="p0y1" fmla="*/ 529 h 572"/>
                <a:gd name="p0x2" fmla="*/ 28 w 28"/>
                <a:gd name="p0y2" fmla="*/ 546 h 572"/>
                <a:gd name="p0x3" fmla="*/ 21 w 28"/>
                <a:gd name="p0y3" fmla="*/ 561 h 572"/>
                <a:gd name="p0x4" fmla="*/ 10 w 28"/>
                <a:gd name="p0y4" fmla="*/ 572 h 572"/>
                <a:gd name="p0x5" fmla="*/ 0 w 28"/>
                <a:gd name="p0y5" fmla="*/ 561 h 572"/>
                <a:gd name="p0x6" fmla="*/ 8 w 28"/>
                <a:gd name="p0y6" fmla="*/ 553 h 572"/>
                <a:gd name="p0x7" fmla="*/ 13 w 28"/>
                <a:gd name="p0y7" fmla="*/ 542 h 572"/>
                <a:gd name="p0x8" fmla="*/ 13 w 28"/>
                <a:gd name="p0y8" fmla="*/ 529 h 572"/>
                <a:gd name="p0x9" fmla="*/ 13 w 28"/>
                <a:gd name="p0y9" fmla="*/ 42 h 572"/>
                <a:gd name="p0x10" fmla="*/ 13 w 28"/>
                <a:gd name="p0y10" fmla="*/ 30 h 572"/>
                <a:gd name="p0x11" fmla="*/ 8 w 28"/>
                <a:gd name="p0y11" fmla="*/ 18 h 572"/>
                <a:gd name="p0x12" fmla="*/ 0 w 28"/>
                <a:gd name="p0y12" fmla="*/ 10 h 572"/>
                <a:gd name="p0x13" fmla="*/ 10 w 28"/>
                <a:gd name="p0y13" fmla="*/ 0 h 572"/>
                <a:gd name="p0x14" fmla="*/ 21 w 28"/>
                <a:gd name="p0y14" fmla="*/ 10 h 572"/>
                <a:gd name="p0x15" fmla="*/ 28 w 28"/>
                <a:gd name="p0y15" fmla="*/ 25 h 572"/>
                <a:gd name="p0x16" fmla="*/ 28 w 28"/>
                <a:gd name="p0y16" fmla="*/ 42 h 572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rgbClr val="D8E2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8" name="任意多边形 47"/>
            <p:cNvSpPr/>
            <p:nvPr>
              <p:custDataLst>
                <p:tags r:id="rId43"/>
              </p:custDataLst>
            </p:nvPr>
          </p:nvSpPr>
          <p:spPr>
            <a:xfrm>
              <a:off x="11700" y="9339"/>
              <a:ext cx="6447" cy="28"/>
            </a:xfrm>
            <a:custGeom>
              <a:avLst/>
              <a:gdLst>
                <a:gd name="sw" fmla="*/ 1 w 6447"/>
                <a:gd name="sh" fmla="*/ 1 h 28"/>
                <a:gd name="mins" fmla="min sw sh"/>
                <a:gd name="dsw" fmla="+- 0 sw mins"/>
                <a:gd name="dsh" fmla="+- 0 sh mins"/>
                <a:gd name="p0x0" fmla="*/ 6404 w 6447"/>
                <a:gd name="p0y0" fmla="*/ 28 h 28"/>
                <a:gd name="p0x1" fmla="*/ 18 w 6447"/>
                <a:gd name="p0y1" fmla="*/ 28 h 28"/>
                <a:gd name="p0x2" fmla="*/ 12 w 6447"/>
                <a:gd name="p0y2" fmla="*/ 28 h 28"/>
                <a:gd name="p0x3" fmla="*/ 5 w 6447"/>
                <a:gd name="p0y3" fmla="*/ 27 h 28"/>
                <a:gd name="p0x4" fmla="*/ 0 w 6447"/>
                <a:gd name="p0y4" fmla="*/ 25 h 28"/>
                <a:gd name="p0x5" fmla="*/ 18 w 6447"/>
                <a:gd name="p0y5" fmla="*/ 13 h 28"/>
                <a:gd name="p0x6" fmla="*/ 6404 w 6447"/>
                <a:gd name="p0y6" fmla="*/ 13 h 28"/>
                <a:gd name="p0x7" fmla="*/ 6417 w 6447"/>
                <a:gd name="p0y7" fmla="*/ 13 h 28"/>
                <a:gd name="p0x8" fmla="*/ 6428 w 6447"/>
                <a:gd name="p0y8" fmla="*/ 8 h 28"/>
                <a:gd name="p0x9" fmla="*/ 6436 w 6447"/>
                <a:gd name="p0y9" fmla="*/ 0 h 28"/>
                <a:gd name="p0x10" fmla="*/ 6447 w 6447"/>
                <a:gd name="p0y10" fmla="*/ 10 h 28"/>
                <a:gd name="p0x11" fmla="*/ 6436 w 6447"/>
                <a:gd name="p0y11" fmla="*/ 21 h 28"/>
                <a:gd name="p0x12" fmla="*/ 6421 w 6447"/>
                <a:gd name="p0y12" fmla="*/ 28 h 28"/>
                <a:gd name="p0x13" fmla="*/ 6404 w 6447"/>
                <a:gd name="p0y13" fmla="*/ 28 h 28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lnTo>
                    <a:pt x="p0x6" y="p0y6"/>
                  </a:lnTo>
                  <a:cubicBezTo>
                    <a:pt x="p0x7" y="p0y7"/>
                    <a:pt x="p0x8" y="p0y8"/>
                    <a:pt x="p0x9" y="p0y9"/>
                  </a:cubicBezTo>
                  <a:lnTo>
                    <a:pt x="p0x10" y="p0y10"/>
                  </a:lnTo>
                  <a:cubicBezTo>
                    <a:pt x="p0x11" y="p0y11"/>
                    <a:pt x="p0x12" y="p0y12"/>
                    <a:pt x="p0x13" y="p0y13"/>
                  </a:cubicBezTo>
                  <a:close/>
                </a:path>
              </a:pathLst>
            </a:custGeom>
            <a:solidFill>
              <a:srgbClr val="D8E2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9" name="任意多边形 48"/>
            <p:cNvSpPr/>
            <p:nvPr>
              <p:custDataLst>
                <p:tags r:id="rId44"/>
              </p:custDataLst>
            </p:nvPr>
          </p:nvSpPr>
          <p:spPr>
            <a:xfrm>
              <a:off x="11658" y="8762"/>
              <a:ext cx="60" cy="602"/>
            </a:xfrm>
            <a:custGeom>
              <a:avLst/>
              <a:gdLst>
                <a:gd name="sw" fmla="*/ 1 w 60"/>
                <a:gd name="sh" fmla="*/ 1 h 601"/>
                <a:gd name="mins" fmla="min sw sh"/>
                <a:gd name="dsw" fmla="+- 0 sw mins"/>
                <a:gd name="dsh" fmla="+- 0 sh mins"/>
                <a:gd name="p0x0" fmla="*/ 0 w 60"/>
                <a:gd name="p0y0" fmla="*/ 544 h 601"/>
                <a:gd name="p0x1" fmla="*/ 0 w 60"/>
                <a:gd name="p0y1" fmla="*/ 57 h 601"/>
                <a:gd name="p0x2" fmla="*/ 0 w 60"/>
                <a:gd name="p0y2" fmla="*/ 30 h 601"/>
                <a:gd name="p0x3" fmla="*/ 17 w 60"/>
                <a:gd name="p0y3" fmla="*/ 7 h 601"/>
                <a:gd name="p0x4" fmla="*/ 41 w 60"/>
                <a:gd name="p0y4" fmla="*/ 0 h 601"/>
                <a:gd name="p0x5" fmla="*/ 60 w 60"/>
                <a:gd name="p0y5" fmla="*/ 12 h 601"/>
                <a:gd name="p0x6" fmla="*/ 60 w 60"/>
                <a:gd name="p0y6" fmla="*/ 544 h 601"/>
                <a:gd name="p0x7" fmla="*/ 41 w 60"/>
                <a:gd name="p0y7" fmla="*/ 601 h 601"/>
                <a:gd name="p0x8" fmla="*/ 41 w 60"/>
                <a:gd name="p0y8" fmla="*/ 601 h 601"/>
                <a:gd name="p0x9" fmla="*/ 17 w 60"/>
                <a:gd name="p0y9" fmla="*/ 593 h 601"/>
                <a:gd name="p0x10" fmla="*/ 0 w 60"/>
                <a:gd name="p0y10" fmla="*/ 571 h 601"/>
                <a:gd name="p0x11" fmla="*/ 0 w 60"/>
                <a:gd name="p0y11" fmla="*/ 544 h 601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lnTo>
                    <a:pt x="p0x6" y="p0y6"/>
                  </a:lnTo>
                  <a:lnTo>
                    <a:pt x="p0x7" y="p0y7"/>
                  </a:lnTo>
                  <a:lnTo>
                    <a:pt x="p0x8" y="p0y8"/>
                  </a:lnTo>
                  <a:cubicBezTo>
                    <a:pt x="p0x9" y="p0y9"/>
                    <a:pt x="p0x10" y="p0y10"/>
                    <a:pt x="p0x11" y="p0y11"/>
                  </a:cubicBezTo>
                  <a:close/>
                </a:path>
              </a:pathLst>
            </a:custGeom>
            <a:solidFill>
              <a:srgbClr val="C24A4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51" name="文本框 50"/>
          <p:cNvSpPr txBox="1"/>
          <p:nvPr>
            <p:custDataLst>
              <p:tags r:id="rId45"/>
            </p:custDataLst>
          </p:nvPr>
        </p:nvSpPr>
        <p:spPr>
          <a:xfrm>
            <a:off x="7555782" y="5645944"/>
            <a:ext cx="352425" cy="2143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83000"/>
              </a:lnSpc>
            </a:pPr>
            <a:r>
              <a:rPr sz="1500" b="1">
                <a:solidFill>
                  <a:srgbClr val="C24A4A"/>
                </a:solidFill>
                <a:latin typeface="微软雅黑" panose="020B0503020204020204" charset="-122"/>
                <a:ea typeface="微软雅黑" panose="020B0503020204020204" charset="-122"/>
              </a:rPr>
              <a:t>✕</a:t>
            </a:r>
            <a:endParaRPr sz="1500" b="1">
              <a:solidFill>
                <a:srgbClr val="C24A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2" name="文本框 51"/>
          <p:cNvSpPr txBox="1"/>
          <p:nvPr>
            <p:custDataLst>
              <p:tags r:id="rId46"/>
            </p:custDataLst>
          </p:nvPr>
        </p:nvSpPr>
        <p:spPr>
          <a:xfrm>
            <a:off x="7793907" y="5634514"/>
            <a:ext cx="3767738" cy="23717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交了钱就不管的</a:t>
            </a:r>
            <a:r>
              <a:rPr lang="en-US" altLang="zh-CN"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— </a:t>
            </a:r>
            <a:r>
              <a:rPr lang="zh-CN" altLang="en-US"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工具再好，不用也</a:t>
            </a:r>
            <a:r>
              <a:rPr lang="en-US" altLang="zh-CN"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5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赚不到</a:t>
            </a:r>
            <a:endParaRPr sz="135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63" name="组合 62"/>
          <p:cNvGrpSpPr/>
          <p:nvPr/>
        </p:nvGrpSpPr>
        <p:grpSpPr>
          <a:xfrm>
            <a:off x="7402830" y="6024245"/>
            <a:ext cx="4131310" cy="386080"/>
            <a:chOff x="11658" y="9487"/>
            <a:chExt cx="6506" cy="608"/>
          </a:xfrm>
          <a:effectLst>
            <a:outerShdw blurRad="142875" algn="ctr" rotWithShape="0">
              <a:srgbClr val="3A5C80">
                <a:alpha val="14118"/>
              </a:srgbClr>
            </a:outerShdw>
          </a:effectLst>
        </p:grpSpPr>
        <p:sp>
          <p:nvSpPr>
            <p:cNvPr id="53" name="任意多边形 52"/>
            <p:cNvSpPr/>
            <p:nvPr>
              <p:custDataLst>
                <p:tags r:id="rId47"/>
              </p:custDataLst>
            </p:nvPr>
          </p:nvSpPr>
          <p:spPr>
            <a:xfrm>
              <a:off x="11658" y="9487"/>
              <a:ext cx="6507" cy="608"/>
            </a:xfrm>
            <a:custGeom>
              <a:avLst/>
              <a:gdLst>
                <a:gd name="sw" fmla="*/ 1 w 6506"/>
                <a:gd name="sh" fmla="*/ 1 h 607"/>
                <a:gd name="mins" fmla="min sw sh"/>
                <a:gd name="dsw" fmla="+- 0 sw mins"/>
                <a:gd name="dsh" fmla="+- 0 sh mins"/>
                <a:gd name="p0x0" fmla="*/ 60 w 6506"/>
                <a:gd name="p0y0" fmla="*/ 0 h 607"/>
                <a:gd name="p0x1" fmla="*/ 6446 w 6506"/>
                <a:gd name="p0y1" fmla="*/ 0 h 607"/>
                <a:gd name="p0x2" fmla="*/ 6479 w 6506"/>
                <a:gd name="p0y2" fmla="*/ 0 h 607"/>
                <a:gd name="p0x3" fmla="*/ 6506 w 6506"/>
                <a:gd name="p0y3" fmla="*/ 26 h 607"/>
                <a:gd name="p0x4" fmla="*/ 6506 w 6506"/>
                <a:gd name="p0y4" fmla="*/ 60 h 607"/>
                <a:gd name="p0x5" fmla="*/ 6506 w 6506"/>
                <a:gd name="p0y5" fmla="*/ 547 h 607"/>
                <a:gd name="p0x6" fmla="*/ 6506 w 6506"/>
                <a:gd name="p0y6" fmla="*/ 580 h 607"/>
                <a:gd name="p0x7" fmla="*/ 6479 w 6506"/>
                <a:gd name="p0y7" fmla="*/ 607 h 607"/>
                <a:gd name="p0x8" fmla="*/ 6446 w 6506"/>
                <a:gd name="p0y8" fmla="*/ 607 h 607"/>
                <a:gd name="p0x9" fmla="*/ 60 w 6506"/>
                <a:gd name="p0y9" fmla="*/ 607 h 607"/>
                <a:gd name="p0x10" fmla="*/ 26 w 6506"/>
                <a:gd name="p0y10" fmla="*/ 607 h 607"/>
                <a:gd name="p0x11" fmla="*/ 0 w 6506"/>
                <a:gd name="p0y11" fmla="*/ 580 h 607"/>
                <a:gd name="p0x12" fmla="*/ 0 w 6506"/>
                <a:gd name="p0y12" fmla="*/ 547 h 607"/>
                <a:gd name="p0x13" fmla="*/ 0 w 6506"/>
                <a:gd name="p0y13" fmla="*/ 60 h 607"/>
                <a:gd name="p0x14" fmla="*/ 0 w 6506"/>
                <a:gd name="p0y14" fmla="*/ 26 h 607"/>
                <a:gd name="p0x15" fmla="*/ 26 w 6506"/>
                <a:gd name="p0y15" fmla="*/ 0 h 607"/>
                <a:gd name="p0x16" fmla="*/ 60 w 6506"/>
                <a:gd name="p0y16" fmla="*/ 0 h 607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chemeClr val="bg2">
                <a:lumMod val="59994"/>
                <a:lumOff val="40006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4" name="任意多边形 53"/>
            <p:cNvSpPr/>
            <p:nvPr>
              <p:custDataLst>
                <p:tags r:id="rId48"/>
              </p:custDataLst>
            </p:nvPr>
          </p:nvSpPr>
          <p:spPr>
            <a:xfrm>
              <a:off x="11700" y="9487"/>
              <a:ext cx="6447" cy="28"/>
            </a:xfrm>
            <a:custGeom>
              <a:avLst/>
              <a:gdLst>
                <a:gd name="sw" fmla="*/ 1 w 6447"/>
                <a:gd name="sh" fmla="*/ 1 h 28"/>
                <a:gd name="mins" fmla="min sw sh"/>
                <a:gd name="dsw" fmla="+- 0 sw mins"/>
                <a:gd name="dsh" fmla="+- 0 sh mins"/>
                <a:gd name="p0x0" fmla="*/ 18 w 6447"/>
                <a:gd name="p0y0" fmla="*/ 0 h 28"/>
                <a:gd name="p0x1" fmla="*/ 6404 w 6447"/>
                <a:gd name="p0y1" fmla="*/ 0 h 28"/>
                <a:gd name="p0x2" fmla="*/ 6421 w 6447"/>
                <a:gd name="p0y2" fmla="*/ 0 h 28"/>
                <a:gd name="p0x3" fmla="*/ 6436 w 6447"/>
                <a:gd name="p0y3" fmla="*/ 6 h 28"/>
                <a:gd name="p0x4" fmla="*/ 6447 w 6447"/>
                <a:gd name="p0y4" fmla="*/ 17 h 28"/>
                <a:gd name="p0x5" fmla="*/ 6436 w 6447"/>
                <a:gd name="p0y5" fmla="*/ 28 h 28"/>
                <a:gd name="p0x6" fmla="*/ 6428 w 6447"/>
                <a:gd name="p0y6" fmla="*/ 20 h 28"/>
                <a:gd name="p0x7" fmla="*/ 6417 w 6447"/>
                <a:gd name="p0y7" fmla="*/ 15 h 28"/>
                <a:gd name="p0x8" fmla="*/ 6404 w 6447"/>
                <a:gd name="p0y8" fmla="*/ 15 h 28"/>
                <a:gd name="p0x9" fmla="*/ 18 w 6447"/>
                <a:gd name="p0y9" fmla="*/ 15 h 28"/>
                <a:gd name="p0x10" fmla="*/ 0 w 6447"/>
                <a:gd name="p0y10" fmla="*/ 2 h 28"/>
                <a:gd name="p0x11" fmla="*/ 0 w 6447"/>
                <a:gd name="p0y11" fmla="*/ 2 h 28"/>
                <a:gd name="p0x12" fmla="*/ 5 w 6447"/>
                <a:gd name="p0y12" fmla="*/ 1 h 28"/>
                <a:gd name="p0x13" fmla="*/ 12 w 6447"/>
                <a:gd name="p0y13" fmla="*/ 0 h 28"/>
                <a:gd name="p0x14" fmla="*/ 18 w 6447"/>
                <a:gd name="p0y14" fmla="*/ 0 h 28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lnTo>
                    <a:pt x="p0x10" y="p0y10"/>
                  </a:lnTo>
                  <a:lnTo>
                    <a:pt x="p0x11" y="p0y11"/>
                  </a:lnTo>
                  <a:cubicBezTo>
                    <a:pt x="p0x12" y="p0y12"/>
                    <a:pt x="p0x13" y="p0y13"/>
                    <a:pt x="p0x14" y="p0y14"/>
                  </a:cubicBezTo>
                  <a:close/>
                </a:path>
              </a:pathLst>
            </a:custGeom>
            <a:solidFill>
              <a:srgbClr val="D8E2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5" name="任意多边形 54"/>
            <p:cNvSpPr/>
            <p:nvPr>
              <p:custDataLst>
                <p:tags r:id="rId49"/>
              </p:custDataLst>
            </p:nvPr>
          </p:nvSpPr>
          <p:spPr>
            <a:xfrm>
              <a:off x="18136" y="9505"/>
              <a:ext cx="29" cy="572"/>
            </a:xfrm>
            <a:custGeom>
              <a:avLst/>
              <a:gdLst>
                <a:gd name="sw" fmla="*/ 1 w 28"/>
                <a:gd name="sh" fmla="*/ 1 h 572"/>
                <a:gd name="mins" fmla="min sw sh"/>
                <a:gd name="dsw" fmla="+- 0 sw mins"/>
                <a:gd name="dsh" fmla="+- 0 sh mins"/>
                <a:gd name="p0x0" fmla="*/ 28 w 28"/>
                <a:gd name="p0y0" fmla="*/ 42 h 572"/>
                <a:gd name="p0x1" fmla="*/ 28 w 28"/>
                <a:gd name="p0y1" fmla="*/ 529 h 572"/>
                <a:gd name="p0x2" fmla="*/ 28 w 28"/>
                <a:gd name="p0y2" fmla="*/ 546 h 572"/>
                <a:gd name="p0x3" fmla="*/ 21 w 28"/>
                <a:gd name="p0y3" fmla="*/ 561 h 572"/>
                <a:gd name="p0x4" fmla="*/ 10 w 28"/>
                <a:gd name="p0y4" fmla="*/ 572 h 572"/>
                <a:gd name="p0x5" fmla="*/ 0 w 28"/>
                <a:gd name="p0y5" fmla="*/ 561 h 572"/>
                <a:gd name="p0x6" fmla="*/ 8 w 28"/>
                <a:gd name="p0y6" fmla="*/ 553 h 572"/>
                <a:gd name="p0x7" fmla="*/ 13 w 28"/>
                <a:gd name="p0y7" fmla="*/ 542 h 572"/>
                <a:gd name="p0x8" fmla="*/ 13 w 28"/>
                <a:gd name="p0y8" fmla="*/ 529 h 572"/>
                <a:gd name="p0x9" fmla="*/ 13 w 28"/>
                <a:gd name="p0y9" fmla="*/ 42 h 572"/>
                <a:gd name="p0x10" fmla="*/ 13 w 28"/>
                <a:gd name="p0y10" fmla="*/ 30 h 572"/>
                <a:gd name="p0x11" fmla="*/ 8 w 28"/>
                <a:gd name="p0y11" fmla="*/ 18 h 572"/>
                <a:gd name="p0x12" fmla="*/ 0 w 28"/>
                <a:gd name="p0y12" fmla="*/ 10 h 572"/>
                <a:gd name="p0x13" fmla="*/ 10 w 28"/>
                <a:gd name="p0y13" fmla="*/ 0 h 572"/>
                <a:gd name="p0x14" fmla="*/ 21 w 28"/>
                <a:gd name="p0y14" fmla="*/ 10 h 572"/>
                <a:gd name="p0x15" fmla="*/ 28 w 28"/>
                <a:gd name="p0y15" fmla="*/ 25 h 572"/>
                <a:gd name="p0x16" fmla="*/ 28 w 28"/>
                <a:gd name="p0y16" fmla="*/ 42 h 572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rgbClr val="D8E2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6" name="任意多边形 55"/>
            <p:cNvSpPr/>
            <p:nvPr>
              <p:custDataLst>
                <p:tags r:id="rId50"/>
              </p:custDataLst>
            </p:nvPr>
          </p:nvSpPr>
          <p:spPr>
            <a:xfrm>
              <a:off x="11700" y="10066"/>
              <a:ext cx="6447" cy="29"/>
            </a:xfrm>
            <a:custGeom>
              <a:avLst/>
              <a:gdLst>
                <a:gd name="sw" fmla="*/ 1 w 6447"/>
                <a:gd name="sh" fmla="*/ 1 h 28"/>
                <a:gd name="mins" fmla="min sw sh"/>
                <a:gd name="dsw" fmla="+- 0 sw mins"/>
                <a:gd name="dsh" fmla="+- 0 sh mins"/>
                <a:gd name="p0x0" fmla="*/ 6404 w 6447"/>
                <a:gd name="p0y0" fmla="*/ 28 h 28"/>
                <a:gd name="p0x1" fmla="*/ 18 w 6447"/>
                <a:gd name="p0y1" fmla="*/ 28 h 28"/>
                <a:gd name="p0x2" fmla="*/ 12 w 6447"/>
                <a:gd name="p0y2" fmla="*/ 28 h 28"/>
                <a:gd name="p0x3" fmla="*/ 5 w 6447"/>
                <a:gd name="p0y3" fmla="*/ 27 h 28"/>
                <a:gd name="p0x4" fmla="*/ 0 w 6447"/>
                <a:gd name="p0y4" fmla="*/ 25 h 28"/>
                <a:gd name="p0x5" fmla="*/ 18 w 6447"/>
                <a:gd name="p0y5" fmla="*/ 13 h 28"/>
                <a:gd name="p0x6" fmla="*/ 6404 w 6447"/>
                <a:gd name="p0y6" fmla="*/ 13 h 28"/>
                <a:gd name="p0x7" fmla="*/ 6417 w 6447"/>
                <a:gd name="p0y7" fmla="*/ 13 h 28"/>
                <a:gd name="p0x8" fmla="*/ 6428 w 6447"/>
                <a:gd name="p0y8" fmla="*/ 8 h 28"/>
                <a:gd name="p0x9" fmla="*/ 6436 w 6447"/>
                <a:gd name="p0y9" fmla="*/ 0 h 28"/>
                <a:gd name="p0x10" fmla="*/ 6447 w 6447"/>
                <a:gd name="p0y10" fmla="*/ 10 h 28"/>
                <a:gd name="p0x11" fmla="*/ 6436 w 6447"/>
                <a:gd name="p0y11" fmla="*/ 21 h 28"/>
                <a:gd name="p0x12" fmla="*/ 6421 w 6447"/>
                <a:gd name="p0y12" fmla="*/ 28 h 28"/>
                <a:gd name="p0x13" fmla="*/ 6404 w 6447"/>
                <a:gd name="p0y13" fmla="*/ 28 h 28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lnTo>
                    <a:pt x="p0x6" y="p0y6"/>
                  </a:lnTo>
                  <a:cubicBezTo>
                    <a:pt x="p0x7" y="p0y7"/>
                    <a:pt x="p0x8" y="p0y8"/>
                    <a:pt x="p0x9" y="p0y9"/>
                  </a:cubicBezTo>
                  <a:lnTo>
                    <a:pt x="p0x10" y="p0y10"/>
                  </a:lnTo>
                  <a:cubicBezTo>
                    <a:pt x="p0x11" y="p0y11"/>
                    <a:pt x="p0x12" y="p0y12"/>
                    <a:pt x="p0x13" y="p0y13"/>
                  </a:cubicBezTo>
                  <a:close/>
                </a:path>
              </a:pathLst>
            </a:custGeom>
            <a:solidFill>
              <a:srgbClr val="D8E2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7" name="任意多边形 56"/>
            <p:cNvSpPr/>
            <p:nvPr>
              <p:custDataLst>
                <p:tags r:id="rId51"/>
              </p:custDataLst>
            </p:nvPr>
          </p:nvSpPr>
          <p:spPr>
            <a:xfrm>
              <a:off x="11658" y="9490"/>
              <a:ext cx="60" cy="602"/>
            </a:xfrm>
            <a:custGeom>
              <a:avLst/>
              <a:gdLst>
                <a:gd name="sw" fmla="*/ 1 w 60"/>
                <a:gd name="sh" fmla="*/ 1 h 601"/>
                <a:gd name="mins" fmla="min sw sh"/>
                <a:gd name="dsw" fmla="+- 0 sw mins"/>
                <a:gd name="dsh" fmla="+- 0 sh mins"/>
                <a:gd name="p0x0" fmla="*/ 0 w 60"/>
                <a:gd name="p0y0" fmla="*/ 544 h 601"/>
                <a:gd name="p0x1" fmla="*/ 0 w 60"/>
                <a:gd name="p0y1" fmla="*/ 57 h 601"/>
                <a:gd name="p0x2" fmla="*/ 0 w 60"/>
                <a:gd name="p0y2" fmla="*/ 30 h 601"/>
                <a:gd name="p0x3" fmla="*/ 17 w 60"/>
                <a:gd name="p0y3" fmla="*/ 7 h 601"/>
                <a:gd name="p0x4" fmla="*/ 41 w 60"/>
                <a:gd name="p0y4" fmla="*/ 0 h 601"/>
                <a:gd name="p0x5" fmla="*/ 60 w 60"/>
                <a:gd name="p0y5" fmla="*/ 12 h 601"/>
                <a:gd name="p0x6" fmla="*/ 60 w 60"/>
                <a:gd name="p0y6" fmla="*/ 544 h 601"/>
                <a:gd name="p0x7" fmla="*/ 41 w 60"/>
                <a:gd name="p0y7" fmla="*/ 601 h 601"/>
                <a:gd name="p0x8" fmla="*/ 41 w 60"/>
                <a:gd name="p0y8" fmla="*/ 601 h 601"/>
                <a:gd name="p0x9" fmla="*/ 17 w 60"/>
                <a:gd name="p0y9" fmla="*/ 593 h 601"/>
                <a:gd name="p0x10" fmla="*/ 0 w 60"/>
                <a:gd name="p0y10" fmla="*/ 571 h 601"/>
                <a:gd name="p0x11" fmla="*/ 0 w 60"/>
                <a:gd name="p0y11" fmla="*/ 544 h 601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lnTo>
                    <a:pt x="p0x6" y="p0y6"/>
                  </a:lnTo>
                  <a:lnTo>
                    <a:pt x="p0x7" y="p0y7"/>
                  </a:lnTo>
                  <a:lnTo>
                    <a:pt x="p0x8" y="p0y8"/>
                  </a:lnTo>
                  <a:cubicBezTo>
                    <a:pt x="p0x9" y="p0y9"/>
                    <a:pt x="p0x10" y="p0y10"/>
                    <a:pt x="p0x11" y="p0y11"/>
                  </a:cubicBezTo>
                  <a:close/>
                </a:path>
              </a:pathLst>
            </a:custGeom>
            <a:solidFill>
              <a:srgbClr val="C24A4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59" name="文本框 58"/>
          <p:cNvSpPr txBox="1"/>
          <p:nvPr>
            <p:custDataLst>
              <p:tags r:id="rId52"/>
            </p:custDataLst>
          </p:nvPr>
        </p:nvSpPr>
        <p:spPr>
          <a:xfrm>
            <a:off x="7555782" y="6107906"/>
            <a:ext cx="352425" cy="2143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83000"/>
              </a:lnSpc>
            </a:pPr>
            <a:r>
              <a:rPr sz="1500" b="1">
                <a:solidFill>
                  <a:srgbClr val="C24A4A"/>
                </a:solidFill>
                <a:latin typeface="微软雅黑" panose="020B0503020204020204" charset="-122"/>
                <a:ea typeface="微软雅黑" panose="020B0503020204020204" charset="-122"/>
              </a:rPr>
              <a:t>✕</a:t>
            </a:r>
            <a:endParaRPr sz="1500" b="1">
              <a:solidFill>
                <a:srgbClr val="C24A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0" name="文本框 59"/>
          <p:cNvSpPr txBox="1"/>
          <p:nvPr>
            <p:custDataLst>
              <p:tags r:id="rId53"/>
            </p:custDataLst>
          </p:nvPr>
        </p:nvSpPr>
        <p:spPr>
          <a:xfrm>
            <a:off x="7793907" y="6096476"/>
            <a:ext cx="3652028" cy="23717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想一夜暴富的</a:t>
            </a:r>
            <a:r>
              <a:rPr lang="en-US" altLang="zh-CN"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— </a:t>
            </a:r>
            <a:r>
              <a:rPr lang="zh-CN" altLang="en-US"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这是</a:t>
            </a:r>
            <a:r>
              <a:rPr lang="en-US" altLang="zh-CN"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5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正经生意</a:t>
            </a:r>
            <a:r>
              <a:rPr lang="en-US"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，需要积累</a:t>
            </a:r>
            <a:endParaRPr lang="zh-CN" altLang="en-US" sz="135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54"/>
            </p:custDataLst>
          </p:nvPr>
        </p:nvSpPr>
        <p:spPr>
          <a:xfrm>
            <a:off x="457200" y="433388"/>
            <a:ext cx="3810000" cy="5191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30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什么样的人适合加入</a:t>
            </a:r>
            <a:endParaRPr sz="30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501015"/>
            <a:ext cx="2667000" cy="73152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42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内容导航</a:t>
            </a:r>
            <a:endParaRPr sz="42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2895600" y="857250"/>
            <a:ext cx="1905000" cy="190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任意多边形 4"/>
          <p:cNvSpPr/>
          <p:nvPr>
            <p:custDataLst>
              <p:tags r:id="rId3"/>
            </p:custDataLst>
          </p:nvPr>
        </p:nvSpPr>
        <p:spPr>
          <a:xfrm>
            <a:off x="537845" y="2261870"/>
            <a:ext cx="2628900" cy="3228975"/>
          </a:xfrm>
          <a:custGeom>
            <a:avLst/>
            <a:gdLst>
              <a:gd name="sw" fmla="*/ 1 w 4140"/>
              <a:gd name="sh" fmla="*/ 1 h 5085"/>
              <a:gd name="mins" fmla="min sw sh"/>
              <a:gd name="dsw" fmla="+- 0 sw mins"/>
              <a:gd name="dsh" fmla="+- 0 sh mins"/>
              <a:gd name="p0x0" fmla="*/ 120 w 4140"/>
              <a:gd name="p0y0" fmla="*/ 0 h 5085"/>
              <a:gd name="p0x1" fmla="*/ 4020 w 4140"/>
              <a:gd name="p0y1" fmla="*/ 0 h 5085"/>
              <a:gd name="p0x2" fmla="*/ 4086 w 4140"/>
              <a:gd name="p0y2" fmla="*/ 0 h 5085"/>
              <a:gd name="p0x3" fmla="*/ 4140 w 4140"/>
              <a:gd name="p0y3" fmla="*/ 53 h 5085"/>
              <a:gd name="p0x4" fmla="*/ 4140 w 4140"/>
              <a:gd name="p0y4" fmla="*/ 120 h 5085"/>
              <a:gd name="p0x5" fmla="*/ 4140 w 4140"/>
              <a:gd name="p0y5" fmla="*/ 4965 h 5085"/>
              <a:gd name="p0x6" fmla="*/ 4140 w 4140"/>
              <a:gd name="p0y6" fmla="*/ 5031 h 5085"/>
              <a:gd name="p0x7" fmla="*/ 4086 w 4140"/>
              <a:gd name="p0y7" fmla="*/ 5085 h 5085"/>
              <a:gd name="p0x8" fmla="*/ 4020 w 4140"/>
              <a:gd name="p0y8" fmla="*/ 5085 h 5085"/>
              <a:gd name="p0x9" fmla="*/ 120 w 4140"/>
              <a:gd name="p0y9" fmla="*/ 5085 h 5085"/>
              <a:gd name="p0x10" fmla="*/ 53 w 4140"/>
              <a:gd name="p0y10" fmla="*/ 5085 h 5085"/>
              <a:gd name="p0x11" fmla="*/ 0 w 4140"/>
              <a:gd name="p0y11" fmla="*/ 5031 h 5085"/>
              <a:gd name="p0x12" fmla="*/ 0 w 4140"/>
              <a:gd name="p0y12" fmla="*/ 4965 h 5085"/>
              <a:gd name="p0x13" fmla="*/ 0 w 4140"/>
              <a:gd name="p0y13" fmla="*/ 120 h 5085"/>
              <a:gd name="p0x14" fmla="*/ 0 w 4140"/>
              <a:gd name="p0y14" fmla="*/ 53 h 5085"/>
              <a:gd name="p0x15" fmla="*/ 53 w 4140"/>
              <a:gd name="p0y15" fmla="*/ 0 h 5085"/>
              <a:gd name="p0x16" fmla="*/ 120 w 4140"/>
              <a:gd name="p0y16" fmla="*/ 0 h 508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CCD6E2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695325" y="3036570"/>
            <a:ext cx="2314575" cy="62769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36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</a:rPr>
              <a:t>01</a:t>
            </a:r>
            <a:endParaRPr sz="3600" b="1">
              <a:solidFill>
                <a:srgbClr val="0A7AF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矩形 6"/>
          <p:cNvSpPr/>
          <p:nvPr>
            <p:custDataLst>
              <p:tags r:id="rId5"/>
            </p:custDataLst>
          </p:nvPr>
        </p:nvSpPr>
        <p:spPr>
          <a:xfrm>
            <a:off x="695325" y="3790950"/>
            <a:ext cx="2314575" cy="9525"/>
          </a:xfrm>
          <a:prstGeom prst="rect">
            <a:avLst/>
          </a:prstGeom>
          <a:solidFill>
            <a:srgbClr val="D7E1E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695325" y="3936683"/>
            <a:ext cx="16002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风口</a:t>
            </a:r>
            <a:r>
              <a:rPr sz="21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与痛点</a:t>
            </a:r>
            <a:endParaRPr sz="21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695325" y="4310539"/>
            <a:ext cx="2314575" cy="4514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揭示</a:t>
            </a:r>
            <a:r>
              <a:rPr lang="en-US" altLang="zh-CN"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</a:t>
            </a:r>
            <a:r>
              <a:rPr lang="zh-CN" altLang="en-US"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短视频时代的机遇与市场困境</a:t>
            </a:r>
            <a:endParaRPr lang="zh-CN" altLang="en-US" sz="135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任意多边形 10"/>
          <p:cNvSpPr/>
          <p:nvPr>
            <p:custDataLst>
              <p:tags r:id="rId8"/>
            </p:custDataLst>
          </p:nvPr>
        </p:nvSpPr>
        <p:spPr>
          <a:xfrm>
            <a:off x="3366770" y="2261870"/>
            <a:ext cx="2628900" cy="3228975"/>
          </a:xfrm>
          <a:custGeom>
            <a:avLst/>
            <a:gdLst>
              <a:gd name="sw" fmla="*/ 1 w 4140"/>
              <a:gd name="sh" fmla="*/ 1 h 5085"/>
              <a:gd name="mins" fmla="min sw sh"/>
              <a:gd name="dsw" fmla="+- 0 sw mins"/>
              <a:gd name="dsh" fmla="+- 0 sh mins"/>
              <a:gd name="p0x0" fmla="*/ 120 w 4140"/>
              <a:gd name="p0y0" fmla="*/ 0 h 5085"/>
              <a:gd name="p0x1" fmla="*/ 4020 w 4140"/>
              <a:gd name="p0y1" fmla="*/ 0 h 5085"/>
              <a:gd name="p0x2" fmla="*/ 4086 w 4140"/>
              <a:gd name="p0y2" fmla="*/ 0 h 5085"/>
              <a:gd name="p0x3" fmla="*/ 4140 w 4140"/>
              <a:gd name="p0y3" fmla="*/ 53 h 5085"/>
              <a:gd name="p0x4" fmla="*/ 4140 w 4140"/>
              <a:gd name="p0y4" fmla="*/ 120 h 5085"/>
              <a:gd name="p0x5" fmla="*/ 4140 w 4140"/>
              <a:gd name="p0y5" fmla="*/ 4965 h 5085"/>
              <a:gd name="p0x6" fmla="*/ 4140 w 4140"/>
              <a:gd name="p0y6" fmla="*/ 5031 h 5085"/>
              <a:gd name="p0x7" fmla="*/ 4086 w 4140"/>
              <a:gd name="p0y7" fmla="*/ 5085 h 5085"/>
              <a:gd name="p0x8" fmla="*/ 4020 w 4140"/>
              <a:gd name="p0y8" fmla="*/ 5085 h 5085"/>
              <a:gd name="p0x9" fmla="*/ 120 w 4140"/>
              <a:gd name="p0y9" fmla="*/ 5085 h 5085"/>
              <a:gd name="p0x10" fmla="*/ 53 w 4140"/>
              <a:gd name="p0y10" fmla="*/ 5085 h 5085"/>
              <a:gd name="p0x11" fmla="*/ 0 w 4140"/>
              <a:gd name="p0y11" fmla="*/ 5031 h 5085"/>
              <a:gd name="p0x12" fmla="*/ 0 w 4140"/>
              <a:gd name="p0y12" fmla="*/ 4965 h 5085"/>
              <a:gd name="p0x13" fmla="*/ 0 w 4140"/>
              <a:gd name="p0y13" fmla="*/ 120 h 5085"/>
              <a:gd name="p0x14" fmla="*/ 0 w 4140"/>
              <a:gd name="p0y14" fmla="*/ 53 h 5085"/>
              <a:gd name="p0x15" fmla="*/ 53 w 4140"/>
              <a:gd name="p0y15" fmla="*/ 0 h 5085"/>
              <a:gd name="p0x16" fmla="*/ 120 w 4140"/>
              <a:gd name="p0y16" fmla="*/ 0 h 508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CCD6E2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>
            <p:custDataLst>
              <p:tags r:id="rId9"/>
            </p:custDataLst>
          </p:nvPr>
        </p:nvSpPr>
        <p:spPr>
          <a:xfrm>
            <a:off x="3524250" y="3036570"/>
            <a:ext cx="2314575" cy="62769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36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</a:rPr>
              <a:t>02</a:t>
            </a:r>
            <a:endParaRPr sz="3600" b="1">
              <a:solidFill>
                <a:srgbClr val="0A7AF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矩形 12"/>
          <p:cNvSpPr/>
          <p:nvPr>
            <p:custDataLst>
              <p:tags r:id="rId10"/>
            </p:custDataLst>
          </p:nvPr>
        </p:nvSpPr>
        <p:spPr>
          <a:xfrm>
            <a:off x="3524250" y="3790950"/>
            <a:ext cx="2314575" cy="9525"/>
          </a:xfrm>
          <a:prstGeom prst="rect">
            <a:avLst/>
          </a:prstGeom>
          <a:solidFill>
            <a:srgbClr val="D7E1E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11"/>
            </p:custDataLst>
          </p:nvPr>
        </p:nvSpPr>
        <p:spPr>
          <a:xfrm>
            <a:off x="3524250" y="3936683"/>
            <a:ext cx="13335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平台</a:t>
            </a:r>
            <a:r>
              <a:rPr sz="21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全景</a:t>
            </a:r>
            <a:endParaRPr sz="21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12"/>
            </p:custDataLst>
          </p:nvPr>
        </p:nvSpPr>
        <p:spPr>
          <a:xfrm>
            <a:off x="3524250" y="4310539"/>
            <a:ext cx="2393156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展示星匠</a:t>
            </a:r>
            <a:r>
              <a:rPr lang="en-US" altLang="zh-CN"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</a:t>
            </a:r>
            <a:r>
              <a:rPr lang="zh-CN" altLang="en-US"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一站式全生态平台</a:t>
            </a:r>
            <a:endParaRPr lang="zh-CN" altLang="en-US" sz="135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任意多边形 16"/>
          <p:cNvSpPr/>
          <p:nvPr>
            <p:custDataLst>
              <p:tags r:id="rId13"/>
            </p:custDataLst>
          </p:nvPr>
        </p:nvSpPr>
        <p:spPr>
          <a:xfrm>
            <a:off x="6195695" y="2261870"/>
            <a:ext cx="2628900" cy="3228975"/>
          </a:xfrm>
          <a:custGeom>
            <a:avLst/>
            <a:gdLst>
              <a:gd name="sw" fmla="*/ 1 w 4140"/>
              <a:gd name="sh" fmla="*/ 1 h 5085"/>
              <a:gd name="mins" fmla="min sw sh"/>
              <a:gd name="dsw" fmla="+- 0 sw mins"/>
              <a:gd name="dsh" fmla="+- 0 sh mins"/>
              <a:gd name="p0x0" fmla="*/ 120 w 4140"/>
              <a:gd name="p0y0" fmla="*/ 0 h 5085"/>
              <a:gd name="p0x1" fmla="*/ 4020 w 4140"/>
              <a:gd name="p0y1" fmla="*/ 0 h 5085"/>
              <a:gd name="p0x2" fmla="*/ 4086 w 4140"/>
              <a:gd name="p0y2" fmla="*/ 0 h 5085"/>
              <a:gd name="p0x3" fmla="*/ 4140 w 4140"/>
              <a:gd name="p0y3" fmla="*/ 53 h 5085"/>
              <a:gd name="p0x4" fmla="*/ 4140 w 4140"/>
              <a:gd name="p0y4" fmla="*/ 120 h 5085"/>
              <a:gd name="p0x5" fmla="*/ 4140 w 4140"/>
              <a:gd name="p0y5" fmla="*/ 4965 h 5085"/>
              <a:gd name="p0x6" fmla="*/ 4140 w 4140"/>
              <a:gd name="p0y6" fmla="*/ 5031 h 5085"/>
              <a:gd name="p0x7" fmla="*/ 4086 w 4140"/>
              <a:gd name="p0y7" fmla="*/ 5085 h 5085"/>
              <a:gd name="p0x8" fmla="*/ 4020 w 4140"/>
              <a:gd name="p0y8" fmla="*/ 5085 h 5085"/>
              <a:gd name="p0x9" fmla="*/ 120 w 4140"/>
              <a:gd name="p0y9" fmla="*/ 5085 h 5085"/>
              <a:gd name="p0x10" fmla="*/ 53 w 4140"/>
              <a:gd name="p0y10" fmla="*/ 5085 h 5085"/>
              <a:gd name="p0x11" fmla="*/ 0 w 4140"/>
              <a:gd name="p0y11" fmla="*/ 5031 h 5085"/>
              <a:gd name="p0x12" fmla="*/ 0 w 4140"/>
              <a:gd name="p0y12" fmla="*/ 4965 h 5085"/>
              <a:gd name="p0x13" fmla="*/ 0 w 4140"/>
              <a:gd name="p0y13" fmla="*/ 120 h 5085"/>
              <a:gd name="p0x14" fmla="*/ 0 w 4140"/>
              <a:gd name="p0y14" fmla="*/ 53 h 5085"/>
              <a:gd name="p0x15" fmla="*/ 53 w 4140"/>
              <a:gd name="p0y15" fmla="*/ 0 h 5085"/>
              <a:gd name="p0x16" fmla="*/ 120 w 4140"/>
              <a:gd name="p0y16" fmla="*/ 0 h 508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CCD6E2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>
            <p:custDataLst>
              <p:tags r:id="rId14"/>
            </p:custDataLst>
          </p:nvPr>
        </p:nvSpPr>
        <p:spPr>
          <a:xfrm>
            <a:off x="6353175" y="3036570"/>
            <a:ext cx="2314575" cy="62769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36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</a:rPr>
              <a:t>03</a:t>
            </a:r>
            <a:endParaRPr sz="3600" b="1">
              <a:solidFill>
                <a:srgbClr val="0A7AF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矩形 18"/>
          <p:cNvSpPr/>
          <p:nvPr>
            <p:custDataLst>
              <p:tags r:id="rId15"/>
            </p:custDataLst>
          </p:nvPr>
        </p:nvSpPr>
        <p:spPr>
          <a:xfrm>
            <a:off x="6353175" y="3790950"/>
            <a:ext cx="2314575" cy="9525"/>
          </a:xfrm>
          <a:prstGeom prst="rect">
            <a:avLst/>
          </a:prstGeom>
          <a:solidFill>
            <a:srgbClr val="D7E1E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>
            <p:custDataLst>
              <p:tags r:id="rId16"/>
            </p:custDataLst>
          </p:nvPr>
        </p:nvSpPr>
        <p:spPr>
          <a:xfrm>
            <a:off x="6353175" y="3936683"/>
            <a:ext cx="13335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核心</a:t>
            </a:r>
            <a:r>
              <a:rPr sz="21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优势</a:t>
            </a:r>
            <a:endParaRPr sz="21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文本框 20"/>
          <p:cNvSpPr txBox="1"/>
          <p:nvPr>
            <p:custDataLst>
              <p:tags r:id="rId17"/>
            </p:custDataLst>
          </p:nvPr>
        </p:nvSpPr>
        <p:spPr>
          <a:xfrm>
            <a:off x="6353175" y="4310539"/>
            <a:ext cx="2314575" cy="4514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七大维度拆解星匠</a:t>
            </a:r>
            <a:r>
              <a:rPr lang="en-US" altLang="zh-CN"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</a:t>
            </a:r>
            <a:r>
              <a:rPr lang="zh-CN" altLang="en-US"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的差异化竞争力</a:t>
            </a:r>
            <a:endParaRPr lang="zh-CN" altLang="en-US" sz="135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任意多边形 22"/>
          <p:cNvSpPr/>
          <p:nvPr>
            <p:custDataLst>
              <p:tags r:id="rId18"/>
            </p:custDataLst>
          </p:nvPr>
        </p:nvSpPr>
        <p:spPr>
          <a:xfrm>
            <a:off x="9024620" y="2261870"/>
            <a:ext cx="2628900" cy="3228975"/>
          </a:xfrm>
          <a:custGeom>
            <a:avLst/>
            <a:gdLst>
              <a:gd name="sw" fmla="*/ 1 w 4140"/>
              <a:gd name="sh" fmla="*/ 1 h 5085"/>
              <a:gd name="mins" fmla="min sw sh"/>
              <a:gd name="dsw" fmla="+- 0 sw mins"/>
              <a:gd name="dsh" fmla="+- 0 sh mins"/>
              <a:gd name="p0x0" fmla="*/ 120 w 4140"/>
              <a:gd name="p0y0" fmla="*/ 0 h 5085"/>
              <a:gd name="p0x1" fmla="*/ 4020 w 4140"/>
              <a:gd name="p0y1" fmla="*/ 0 h 5085"/>
              <a:gd name="p0x2" fmla="*/ 4086 w 4140"/>
              <a:gd name="p0y2" fmla="*/ 0 h 5085"/>
              <a:gd name="p0x3" fmla="*/ 4140 w 4140"/>
              <a:gd name="p0y3" fmla="*/ 53 h 5085"/>
              <a:gd name="p0x4" fmla="*/ 4140 w 4140"/>
              <a:gd name="p0y4" fmla="*/ 120 h 5085"/>
              <a:gd name="p0x5" fmla="*/ 4140 w 4140"/>
              <a:gd name="p0y5" fmla="*/ 4965 h 5085"/>
              <a:gd name="p0x6" fmla="*/ 4140 w 4140"/>
              <a:gd name="p0y6" fmla="*/ 5031 h 5085"/>
              <a:gd name="p0x7" fmla="*/ 4086 w 4140"/>
              <a:gd name="p0y7" fmla="*/ 5085 h 5085"/>
              <a:gd name="p0x8" fmla="*/ 4020 w 4140"/>
              <a:gd name="p0y8" fmla="*/ 5085 h 5085"/>
              <a:gd name="p0x9" fmla="*/ 120 w 4140"/>
              <a:gd name="p0y9" fmla="*/ 5085 h 5085"/>
              <a:gd name="p0x10" fmla="*/ 53 w 4140"/>
              <a:gd name="p0y10" fmla="*/ 5085 h 5085"/>
              <a:gd name="p0x11" fmla="*/ 0 w 4140"/>
              <a:gd name="p0y11" fmla="*/ 5031 h 5085"/>
              <a:gd name="p0x12" fmla="*/ 0 w 4140"/>
              <a:gd name="p0y12" fmla="*/ 4965 h 5085"/>
              <a:gd name="p0x13" fmla="*/ 0 w 4140"/>
              <a:gd name="p0y13" fmla="*/ 120 h 5085"/>
              <a:gd name="p0x14" fmla="*/ 0 w 4140"/>
              <a:gd name="p0y14" fmla="*/ 53 h 5085"/>
              <a:gd name="p0x15" fmla="*/ 53 w 4140"/>
              <a:gd name="p0y15" fmla="*/ 0 h 5085"/>
              <a:gd name="p0x16" fmla="*/ 120 w 4140"/>
              <a:gd name="p0y16" fmla="*/ 0 h 508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CCD6E2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4" name="文本框 23"/>
          <p:cNvSpPr txBox="1"/>
          <p:nvPr>
            <p:custDataLst>
              <p:tags r:id="rId19"/>
            </p:custDataLst>
          </p:nvPr>
        </p:nvSpPr>
        <p:spPr>
          <a:xfrm>
            <a:off x="9182100" y="3036570"/>
            <a:ext cx="2314575" cy="62769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36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</a:rPr>
              <a:t>04</a:t>
            </a:r>
            <a:endParaRPr sz="3600" b="1">
              <a:solidFill>
                <a:srgbClr val="0A7AF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矩形 24"/>
          <p:cNvSpPr/>
          <p:nvPr>
            <p:custDataLst>
              <p:tags r:id="rId20"/>
            </p:custDataLst>
          </p:nvPr>
        </p:nvSpPr>
        <p:spPr>
          <a:xfrm>
            <a:off x="9182100" y="3790950"/>
            <a:ext cx="2314575" cy="9525"/>
          </a:xfrm>
          <a:prstGeom prst="rect">
            <a:avLst/>
          </a:prstGeom>
          <a:solidFill>
            <a:srgbClr val="D7E1E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6" name="文本框 25"/>
          <p:cNvSpPr txBox="1"/>
          <p:nvPr>
            <p:custDataLst>
              <p:tags r:id="rId21"/>
            </p:custDataLst>
          </p:nvPr>
        </p:nvSpPr>
        <p:spPr>
          <a:xfrm>
            <a:off x="9182100" y="3936683"/>
            <a:ext cx="16002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案例</a:t>
            </a:r>
            <a:r>
              <a:rPr sz="21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与行动</a:t>
            </a:r>
            <a:endParaRPr sz="21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22"/>
            </p:custDataLst>
          </p:nvPr>
        </p:nvSpPr>
        <p:spPr>
          <a:xfrm>
            <a:off x="9182100" y="4310539"/>
            <a:ext cx="2314575" cy="4514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真实案例验证</a:t>
            </a:r>
            <a:r>
              <a:rPr lang="en-US" altLang="zh-CN"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加入理由</a:t>
            </a:r>
            <a:r>
              <a:rPr lang="en-US" altLang="zh-CN"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行动号召</a:t>
            </a:r>
            <a:endParaRPr lang="zh-CN" altLang="en-US" sz="135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任意多边形 4"/>
          <p:cNvSpPr/>
          <p:nvPr>
            <p:custDataLst>
              <p:tags r:id="rId1"/>
            </p:custDataLst>
          </p:nvPr>
        </p:nvSpPr>
        <p:spPr>
          <a:xfrm>
            <a:off x="461645" y="1128395"/>
            <a:ext cx="5572125" cy="798195"/>
          </a:xfrm>
          <a:custGeom>
            <a:avLst/>
            <a:gdLst>
              <a:gd name="sw" fmla="*/ 1 w 8775"/>
              <a:gd name="sh" fmla="*/ 1 h 1256"/>
              <a:gd name="mins" fmla="min sw sh"/>
              <a:gd name="dsw" fmla="+- 0 sw mins"/>
              <a:gd name="dsh" fmla="+- 0 sh mins"/>
              <a:gd name="p0x0" fmla="*/ 120 w 8775"/>
              <a:gd name="p0y0" fmla="*/ 0 h 1256"/>
              <a:gd name="p0x1" fmla="*/ 8655 w 8775"/>
              <a:gd name="p0y1" fmla="*/ 0 h 1256"/>
              <a:gd name="p0x2" fmla="*/ 8721 w 8775"/>
              <a:gd name="p0y2" fmla="*/ 0 h 1256"/>
              <a:gd name="p0x3" fmla="*/ 8775 w 8775"/>
              <a:gd name="p0y3" fmla="*/ 53 h 1256"/>
              <a:gd name="p0x4" fmla="*/ 8775 w 8775"/>
              <a:gd name="p0y4" fmla="*/ 120 h 1256"/>
              <a:gd name="p0x5" fmla="*/ 8775 w 8775"/>
              <a:gd name="p0y5" fmla="*/ 1136 h 1256"/>
              <a:gd name="p0x6" fmla="*/ 8775 w 8775"/>
              <a:gd name="p0y6" fmla="*/ 1203 h 1256"/>
              <a:gd name="p0x7" fmla="*/ 8721 w 8775"/>
              <a:gd name="p0y7" fmla="*/ 1256 h 1256"/>
              <a:gd name="p0x8" fmla="*/ 8655 w 8775"/>
              <a:gd name="p0y8" fmla="*/ 1256 h 1256"/>
              <a:gd name="p0x9" fmla="*/ 120 w 8775"/>
              <a:gd name="p0y9" fmla="*/ 1256 h 1256"/>
              <a:gd name="p0x10" fmla="*/ 53 w 8775"/>
              <a:gd name="p0y10" fmla="*/ 1256 h 1256"/>
              <a:gd name="p0x11" fmla="*/ 0 w 8775"/>
              <a:gd name="p0y11" fmla="*/ 1203 h 1256"/>
              <a:gd name="p0x12" fmla="*/ 0 w 8775"/>
              <a:gd name="p0y12" fmla="*/ 1136 h 1256"/>
              <a:gd name="p0x13" fmla="*/ 0 w 8775"/>
              <a:gd name="p0y13" fmla="*/ 120 h 1256"/>
              <a:gd name="p0x14" fmla="*/ 0 w 8775"/>
              <a:gd name="p0y14" fmla="*/ 53 h 1256"/>
              <a:gd name="p0x15" fmla="*/ 53 w 8775"/>
              <a:gd name="p0y15" fmla="*/ 0 h 1256"/>
              <a:gd name="p0x16" fmla="*/ 120 w 8775"/>
              <a:gd name="p0y16" fmla="*/ 0 h 1256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任意多边形 5"/>
          <p:cNvSpPr/>
          <p:nvPr>
            <p:custDataLst>
              <p:tags r:id="rId2"/>
            </p:custDataLst>
          </p:nvPr>
        </p:nvSpPr>
        <p:spPr>
          <a:xfrm>
            <a:off x="619125" y="135572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20 w 540"/>
              <a:gd name="p0y0" fmla="*/ 0 h 540"/>
              <a:gd name="p0x1" fmla="*/ 420 w 540"/>
              <a:gd name="p0y1" fmla="*/ 0 h 540"/>
              <a:gd name="p0x2" fmla="*/ 486 w 540"/>
              <a:gd name="p0y2" fmla="*/ 0 h 540"/>
              <a:gd name="p0x3" fmla="*/ 540 w 540"/>
              <a:gd name="p0y3" fmla="*/ 53 h 540"/>
              <a:gd name="p0x4" fmla="*/ 540 w 540"/>
              <a:gd name="p0y4" fmla="*/ 120 h 540"/>
              <a:gd name="p0x5" fmla="*/ 540 w 540"/>
              <a:gd name="p0y5" fmla="*/ 420 h 540"/>
              <a:gd name="p0x6" fmla="*/ 540 w 540"/>
              <a:gd name="p0y6" fmla="*/ 486 h 540"/>
              <a:gd name="p0x7" fmla="*/ 486 w 540"/>
              <a:gd name="p0y7" fmla="*/ 540 h 540"/>
              <a:gd name="p0x8" fmla="*/ 420 w 540"/>
              <a:gd name="p0y8" fmla="*/ 540 h 540"/>
              <a:gd name="p0x9" fmla="*/ 120 w 540"/>
              <a:gd name="p0y9" fmla="*/ 540 h 540"/>
              <a:gd name="p0x10" fmla="*/ 53 w 540"/>
              <a:gd name="p0y10" fmla="*/ 540 h 540"/>
              <a:gd name="p0x11" fmla="*/ 0 w 540"/>
              <a:gd name="p0y11" fmla="*/ 486 h 540"/>
              <a:gd name="p0x12" fmla="*/ 0 w 540"/>
              <a:gd name="p0y12" fmla="*/ 420 h 540"/>
              <a:gd name="p0x13" fmla="*/ 0 w 540"/>
              <a:gd name="p0y13" fmla="*/ 120 h 540"/>
              <a:gd name="p0x14" fmla="*/ 0 w 540"/>
              <a:gd name="p0y14" fmla="*/ 53 h 540"/>
              <a:gd name="p0x15" fmla="*/ 53 w 540"/>
              <a:gd name="p0y15" fmla="*/ 0 h 540"/>
              <a:gd name="p0x16" fmla="*/ 12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24998"/>
              <a:lumOff val="75002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725167" y="1405871"/>
            <a:ext cx="340366" cy="23907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650" b="1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endParaRPr sz="1650" b="1">
              <a:solidFill>
                <a:srgbClr val="46494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1076325" y="1289666"/>
            <a:ext cx="3390824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en-US" sz="15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</a:t>
            </a:r>
            <a:r>
              <a:rPr lang="zh-CN" sz="15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视频生成</a:t>
            </a:r>
            <a:endParaRPr lang="zh-CN" sz="15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1076325" y="1552556"/>
            <a:ext cx="3390824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sz="1200" spc="24">
                <a:solidFill>
                  <a:srgbClr val="A5AEB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终身使用，输入文字</a:t>
            </a:r>
            <a:r>
              <a:rPr lang="en-US" altLang="zh-CN" sz="1200" spc="24">
                <a:solidFill>
                  <a:srgbClr val="A5AEB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  <a:r>
              <a:rPr lang="zh-CN" altLang="en-US" sz="1200" spc="24">
                <a:solidFill>
                  <a:srgbClr val="A5AEB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分钟出视频</a:t>
            </a:r>
            <a:endParaRPr lang="zh-CN" altLang="en-US" sz="1200" spc="24">
              <a:solidFill>
                <a:srgbClr val="A5AEB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任意多边形 9"/>
          <p:cNvSpPr/>
          <p:nvPr>
            <p:custDataLst>
              <p:tags r:id="rId6"/>
            </p:custDataLst>
          </p:nvPr>
        </p:nvSpPr>
        <p:spPr>
          <a:xfrm>
            <a:off x="4580890" y="1367790"/>
            <a:ext cx="1296035" cy="319405"/>
          </a:xfrm>
          <a:custGeom>
            <a:avLst/>
            <a:gdLst>
              <a:gd name="sw" fmla="*/ 1 w 2040"/>
              <a:gd name="sh" fmla="*/ 1 h 503"/>
              <a:gd name="mins" fmla="min sw sh"/>
              <a:gd name="dsw" fmla="+- 0 sw mins"/>
              <a:gd name="dsh" fmla="+- 0 sh mins"/>
              <a:gd name="p0x0" fmla="*/ 251 w 2040"/>
              <a:gd name="p0y0" fmla="*/ 0 h 503"/>
              <a:gd name="p0x1" fmla="*/ 1788 w 2040"/>
              <a:gd name="p0y1" fmla="*/ 0 h 503"/>
              <a:gd name="p0x2" fmla="*/ 1927 w 2040"/>
              <a:gd name="p0y2" fmla="*/ 0 h 503"/>
              <a:gd name="p0x3" fmla="*/ 2040 w 2040"/>
              <a:gd name="p0y3" fmla="*/ 112 h 503"/>
              <a:gd name="p0x4" fmla="*/ 2040 w 2040"/>
              <a:gd name="p0y4" fmla="*/ 251 h 503"/>
              <a:gd name="p0x5" fmla="*/ 2040 w 2040"/>
              <a:gd name="p0y5" fmla="*/ 391 h 503"/>
              <a:gd name="p0x6" fmla="*/ 1927 w 2040"/>
              <a:gd name="p0y6" fmla="*/ 503 h 503"/>
              <a:gd name="p0x7" fmla="*/ 1788 w 2040"/>
              <a:gd name="p0y7" fmla="*/ 503 h 503"/>
              <a:gd name="p0x8" fmla="*/ 251 w 2040"/>
              <a:gd name="p0y8" fmla="*/ 503 h 503"/>
              <a:gd name="p0x9" fmla="*/ 112 w 2040"/>
              <a:gd name="p0y9" fmla="*/ 503 h 503"/>
              <a:gd name="p0x10" fmla="*/ 0 w 2040"/>
              <a:gd name="p0y10" fmla="*/ 391 h 503"/>
              <a:gd name="p0x11" fmla="*/ 0 w 2040"/>
              <a:gd name="p0y11" fmla="*/ 251 h 503"/>
              <a:gd name="p0x12" fmla="*/ 0 w 2040"/>
              <a:gd name="p0y12" fmla="*/ 112 h 503"/>
              <a:gd name="p0x13" fmla="*/ 112 w 2040"/>
              <a:gd name="p0y13" fmla="*/ 0 h 503"/>
              <a:gd name="p0x14" fmla="*/ 251 w 2040"/>
              <a:gd name="p0y14" fmla="*/ 0 h 503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accent1">
              <a:lumMod val="24998"/>
              <a:lumOff val="75002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>
            <p:custDataLst>
              <p:tags r:id="rId7"/>
            </p:custDataLst>
          </p:nvPr>
        </p:nvSpPr>
        <p:spPr>
          <a:xfrm>
            <a:off x="4695749" y="1394479"/>
            <a:ext cx="1219276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</a:rPr>
              <a:t>外面每月几十块</a:t>
            </a:r>
            <a:endParaRPr sz="1200" b="1">
              <a:solidFill>
                <a:srgbClr val="0A7AF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任意多边形 12"/>
          <p:cNvSpPr/>
          <p:nvPr>
            <p:custDataLst>
              <p:tags r:id="rId8"/>
            </p:custDataLst>
          </p:nvPr>
        </p:nvSpPr>
        <p:spPr>
          <a:xfrm>
            <a:off x="6157595" y="1128395"/>
            <a:ext cx="5572125" cy="798195"/>
          </a:xfrm>
          <a:custGeom>
            <a:avLst/>
            <a:gdLst>
              <a:gd name="sw" fmla="*/ 1 w 8775"/>
              <a:gd name="sh" fmla="*/ 1 h 1256"/>
              <a:gd name="mins" fmla="min sw sh"/>
              <a:gd name="dsw" fmla="+- 0 sw mins"/>
              <a:gd name="dsh" fmla="+- 0 sh mins"/>
              <a:gd name="p0x0" fmla="*/ 120 w 8775"/>
              <a:gd name="p0y0" fmla="*/ 0 h 1256"/>
              <a:gd name="p0x1" fmla="*/ 8655 w 8775"/>
              <a:gd name="p0y1" fmla="*/ 0 h 1256"/>
              <a:gd name="p0x2" fmla="*/ 8721 w 8775"/>
              <a:gd name="p0y2" fmla="*/ 0 h 1256"/>
              <a:gd name="p0x3" fmla="*/ 8775 w 8775"/>
              <a:gd name="p0y3" fmla="*/ 53 h 1256"/>
              <a:gd name="p0x4" fmla="*/ 8775 w 8775"/>
              <a:gd name="p0y4" fmla="*/ 120 h 1256"/>
              <a:gd name="p0x5" fmla="*/ 8775 w 8775"/>
              <a:gd name="p0y5" fmla="*/ 1136 h 1256"/>
              <a:gd name="p0x6" fmla="*/ 8775 w 8775"/>
              <a:gd name="p0y6" fmla="*/ 1203 h 1256"/>
              <a:gd name="p0x7" fmla="*/ 8721 w 8775"/>
              <a:gd name="p0y7" fmla="*/ 1256 h 1256"/>
              <a:gd name="p0x8" fmla="*/ 8655 w 8775"/>
              <a:gd name="p0y8" fmla="*/ 1256 h 1256"/>
              <a:gd name="p0x9" fmla="*/ 120 w 8775"/>
              <a:gd name="p0y9" fmla="*/ 1256 h 1256"/>
              <a:gd name="p0x10" fmla="*/ 53 w 8775"/>
              <a:gd name="p0y10" fmla="*/ 1256 h 1256"/>
              <a:gd name="p0x11" fmla="*/ 0 w 8775"/>
              <a:gd name="p0y11" fmla="*/ 1203 h 1256"/>
              <a:gd name="p0x12" fmla="*/ 0 w 8775"/>
              <a:gd name="p0y12" fmla="*/ 1136 h 1256"/>
              <a:gd name="p0x13" fmla="*/ 0 w 8775"/>
              <a:gd name="p0y13" fmla="*/ 120 h 1256"/>
              <a:gd name="p0x14" fmla="*/ 0 w 8775"/>
              <a:gd name="p0y14" fmla="*/ 53 h 1256"/>
              <a:gd name="p0x15" fmla="*/ 53 w 8775"/>
              <a:gd name="p0y15" fmla="*/ 0 h 1256"/>
              <a:gd name="p0x16" fmla="*/ 120 w 8775"/>
              <a:gd name="p0y16" fmla="*/ 0 h 1256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任意多边形 13"/>
          <p:cNvSpPr/>
          <p:nvPr>
            <p:custDataLst>
              <p:tags r:id="rId9"/>
            </p:custDataLst>
          </p:nvPr>
        </p:nvSpPr>
        <p:spPr>
          <a:xfrm>
            <a:off x="6315075" y="135572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20 w 540"/>
              <a:gd name="p0y0" fmla="*/ 0 h 540"/>
              <a:gd name="p0x1" fmla="*/ 420 w 540"/>
              <a:gd name="p0y1" fmla="*/ 0 h 540"/>
              <a:gd name="p0x2" fmla="*/ 486 w 540"/>
              <a:gd name="p0y2" fmla="*/ 0 h 540"/>
              <a:gd name="p0x3" fmla="*/ 540 w 540"/>
              <a:gd name="p0y3" fmla="*/ 53 h 540"/>
              <a:gd name="p0x4" fmla="*/ 540 w 540"/>
              <a:gd name="p0y4" fmla="*/ 120 h 540"/>
              <a:gd name="p0x5" fmla="*/ 540 w 540"/>
              <a:gd name="p0y5" fmla="*/ 420 h 540"/>
              <a:gd name="p0x6" fmla="*/ 540 w 540"/>
              <a:gd name="p0y6" fmla="*/ 486 h 540"/>
              <a:gd name="p0x7" fmla="*/ 486 w 540"/>
              <a:gd name="p0y7" fmla="*/ 540 h 540"/>
              <a:gd name="p0x8" fmla="*/ 420 w 540"/>
              <a:gd name="p0y8" fmla="*/ 540 h 540"/>
              <a:gd name="p0x9" fmla="*/ 120 w 540"/>
              <a:gd name="p0y9" fmla="*/ 540 h 540"/>
              <a:gd name="p0x10" fmla="*/ 53 w 540"/>
              <a:gd name="p0y10" fmla="*/ 540 h 540"/>
              <a:gd name="p0x11" fmla="*/ 0 w 540"/>
              <a:gd name="p0y11" fmla="*/ 486 h 540"/>
              <a:gd name="p0x12" fmla="*/ 0 w 540"/>
              <a:gd name="p0y12" fmla="*/ 420 h 540"/>
              <a:gd name="p0x13" fmla="*/ 0 w 540"/>
              <a:gd name="p0y13" fmla="*/ 120 h 540"/>
              <a:gd name="p0x14" fmla="*/ 0 w 540"/>
              <a:gd name="p0y14" fmla="*/ 53 h 540"/>
              <a:gd name="p0x15" fmla="*/ 53 w 540"/>
              <a:gd name="p0y15" fmla="*/ 0 h 540"/>
              <a:gd name="p0x16" fmla="*/ 12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24998"/>
              <a:lumOff val="75002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>
            <p:custDataLst>
              <p:tags r:id="rId10"/>
            </p:custDataLst>
          </p:nvPr>
        </p:nvSpPr>
        <p:spPr>
          <a:xfrm>
            <a:off x="6421117" y="1405871"/>
            <a:ext cx="340366" cy="23907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650" b="1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endParaRPr sz="1650" b="1">
              <a:solidFill>
                <a:srgbClr val="46494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11"/>
            </p:custDataLst>
          </p:nvPr>
        </p:nvSpPr>
        <p:spPr>
          <a:xfrm>
            <a:off x="6772275" y="1289666"/>
            <a:ext cx="4152824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en-US" sz="15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</a:t>
            </a:r>
            <a:r>
              <a:rPr lang="zh-CN" sz="15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文案生成</a:t>
            </a:r>
            <a:endParaRPr lang="zh-CN" sz="15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12"/>
            </p:custDataLst>
          </p:nvPr>
        </p:nvSpPr>
        <p:spPr>
          <a:xfrm>
            <a:off x="6772275" y="1552556"/>
            <a:ext cx="4152824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 spc="24">
                <a:solidFill>
                  <a:srgbClr val="A5AEBA"/>
                </a:solidFill>
                <a:latin typeface="微软雅黑" panose="020B0503020204020204" charset="-122"/>
                <a:ea typeface="微软雅黑" panose="020B0503020204020204" charset="-122"/>
              </a:rPr>
              <a:t>终身使用，爆款脚本随便用</a:t>
            </a:r>
            <a:endParaRPr sz="1200" spc="24">
              <a:solidFill>
                <a:srgbClr val="A5AEB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任意多边形 17"/>
          <p:cNvSpPr/>
          <p:nvPr>
            <p:custDataLst>
              <p:tags r:id="rId13"/>
            </p:custDataLst>
          </p:nvPr>
        </p:nvSpPr>
        <p:spPr>
          <a:xfrm>
            <a:off x="11038840" y="1367790"/>
            <a:ext cx="533400" cy="319405"/>
          </a:xfrm>
          <a:custGeom>
            <a:avLst/>
            <a:gdLst>
              <a:gd name="sw" fmla="*/ 1 w 840"/>
              <a:gd name="sh" fmla="*/ 1 h 503"/>
              <a:gd name="mins" fmla="min sw sh"/>
              <a:gd name="dsw" fmla="+- 0 sw mins"/>
              <a:gd name="dsh" fmla="+- 0 sh mins"/>
              <a:gd name="p0x0" fmla="*/ 251 w 840"/>
              <a:gd name="p0y0" fmla="*/ 0 h 503"/>
              <a:gd name="p0x1" fmla="*/ 588 w 840"/>
              <a:gd name="p0y1" fmla="*/ 0 h 503"/>
              <a:gd name="p0x2" fmla="*/ 727 w 840"/>
              <a:gd name="p0y2" fmla="*/ 0 h 503"/>
              <a:gd name="p0x3" fmla="*/ 840 w 840"/>
              <a:gd name="p0y3" fmla="*/ 112 h 503"/>
              <a:gd name="p0x4" fmla="*/ 840 w 840"/>
              <a:gd name="p0y4" fmla="*/ 251 h 503"/>
              <a:gd name="p0x5" fmla="*/ 840 w 840"/>
              <a:gd name="p0y5" fmla="*/ 391 h 503"/>
              <a:gd name="p0x6" fmla="*/ 727 w 840"/>
              <a:gd name="p0y6" fmla="*/ 503 h 503"/>
              <a:gd name="p0x7" fmla="*/ 588 w 840"/>
              <a:gd name="p0y7" fmla="*/ 503 h 503"/>
              <a:gd name="p0x8" fmla="*/ 251 w 840"/>
              <a:gd name="p0y8" fmla="*/ 503 h 503"/>
              <a:gd name="p0x9" fmla="*/ 112 w 840"/>
              <a:gd name="p0y9" fmla="*/ 503 h 503"/>
              <a:gd name="p0x10" fmla="*/ 0 w 840"/>
              <a:gd name="p0y10" fmla="*/ 391 h 503"/>
              <a:gd name="p0x11" fmla="*/ 0 w 840"/>
              <a:gd name="p0y11" fmla="*/ 251 h 503"/>
              <a:gd name="p0x12" fmla="*/ 0 w 840"/>
              <a:gd name="p0y12" fmla="*/ 112 h 503"/>
              <a:gd name="p0x13" fmla="*/ 112 w 840"/>
              <a:gd name="p0y13" fmla="*/ 0 h 503"/>
              <a:gd name="p0x14" fmla="*/ 251 w 840"/>
              <a:gd name="p0y14" fmla="*/ 0 h 503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>
            <p:custDataLst>
              <p:tags r:id="rId14"/>
            </p:custDataLst>
          </p:nvPr>
        </p:nvSpPr>
        <p:spPr>
          <a:xfrm>
            <a:off x="11153699" y="1394479"/>
            <a:ext cx="457276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无价</a:t>
            </a:r>
            <a:endParaRPr sz="12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任意多边形 20"/>
          <p:cNvSpPr/>
          <p:nvPr>
            <p:custDataLst>
              <p:tags r:id="rId15"/>
            </p:custDataLst>
          </p:nvPr>
        </p:nvSpPr>
        <p:spPr>
          <a:xfrm>
            <a:off x="461645" y="2050415"/>
            <a:ext cx="5572125" cy="798195"/>
          </a:xfrm>
          <a:custGeom>
            <a:avLst/>
            <a:gdLst>
              <a:gd name="sw" fmla="*/ 1 w 8775"/>
              <a:gd name="sh" fmla="*/ 1 h 1256"/>
              <a:gd name="mins" fmla="min sw sh"/>
              <a:gd name="dsw" fmla="+- 0 sw mins"/>
              <a:gd name="dsh" fmla="+- 0 sh mins"/>
              <a:gd name="p0x0" fmla="*/ 120 w 8775"/>
              <a:gd name="p0y0" fmla="*/ 0 h 1256"/>
              <a:gd name="p0x1" fmla="*/ 8655 w 8775"/>
              <a:gd name="p0y1" fmla="*/ 0 h 1256"/>
              <a:gd name="p0x2" fmla="*/ 8721 w 8775"/>
              <a:gd name="p0y2" fmla="*/ 0 h 1256"/>
              <a:gd name="p0x3" fmla="*/ 8775 w 8775"/>
              <a:gd name="p0y3" fmla="*/ 53 h 1256"/>
              <a:gd name="p0x4" fmla="*/ 8775 w 8775"/>
              <a:gd name="p0y4" fmla="*/ 120 h 1256"/>
              <a:gd name="p0x5" fmla="*/ 8775 w 8775"/>
              <a:gd name="p0y5" fmla="*/ 1136 h 1256"/>
              <a:gd name="p0x6" fmla="*/ 8775 w 8775"/>
              <a:gd name="p0y6" fmla="*/ 1203 h 1256"/>
              <a:gd name="p0x7" fmla="*/ 8721 w 8775"/>
              <a:gd name="p0y7" fmla="*/ 1256 h 1256"/>
              <a:gd name="p0x8" fmla="*/ 8655 w 8775"/>
              <a:gd name="p0y8" fmla="*/ 1256 h 1256"/>
              <a:gd name="p0x9" fmla="*/ 120 w 8775"/>
              <a:gd name="p0y9" fmla="*/ 1256 h 1256"/>
              <a:gd name="p0x10" fmla="*/ 53 w 8775"/>
              <a:gd name="p0y10" fmla="*/ 1256 h 1256"/>
              <a:gd name="p0x11" fmla="*/ 0 w 8775"/>
              <a:gd name="p0y11" fmla="*/ 1203 h 1256"/>
              <a:gd name="p0x12" fmla="*/ 0 w 8775"/>
              <a:gd name="p0y12" fmla="*/ 1136 h 1256"/>
              <a:gd name="p0x13" fmla="*/ 0 w 8775"/>
              <a:gd name="p0y13" fmla="*/ 120 h 1256"/>
              <a:gd name="p0x14" fmla="*/ 0 w 8775"/>
              <a:gd name="p0y14" fmla="*/ 53 h 1256"/>
              <a:gd name="p0x15" fmla="*/ 53 w 8775"/>
              <a:gd name="p0y15" fmla="*/ 0 h 1256"/>
              <a:gd name="p0x16" fmla="*/ 120 w 8775"/>
              <a:gd name="p0y16" fmla="*/ 0 h 1256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任意多边形 21"/>
          <p:cNvSpPr/>
          <p:nvPr>
            <p:custDataLst>
              <p:tags r:id="rId16"/>
            </p:custDataLst>
          </p:nvPr>
        </p:nvSpPr>
        <p:spPr>
          <a:xfrm>
            <a:off x="619125" y="227774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20 w 540"/>
              <a:gd name="p0y0" fmla="*/ 0 h 540"/>
              <a:gd name="p0x1" fmla="*/ 420 w 540"/>
              <a:gd name="p0y1" fmla="*/ 0 h 540"/>
              <a:gd name="p0x2" fmla="*/ 486 w 540"/>
              <a:gd name="p0y2" fmla="*/ 0 h 540"/>
              <a:gd name="p0x3" fmla="*/ 540 w 540"/>
              <a:gd name="p0y3" fmla="*/ 53 h 540"/>
              <a:gd name="p0x4" fmla="*/ 540 w 540"/>
              <a:gd name="p0y4" fmla="*/ 120 h 540"/>
              <a:gd name="p0x5" fmla="*/ 540 w 540"/>
              <a:gd name="p0y5" fmla="*/ 420 h 540"/>
              <a:gd name="p0x6" fmla="*/ 540 w 540"/>
              <a:gd name="p0y6" fmla="*/ 486 h 540"/>
              <a:gd name="p0x7" fmla="*/ 486 w 540"/>
              <a:gd name="p0y7" fmla="*/ 540 h 540"/>
              <a:gd name="p0x8" fmla="*/ 420 w 540"/>
              <a:gd name="p0y8" fmla="*/ 540 h 540"/>
              <a:gd name="p0x9" fmla="*/ 120 w 540"/>
              <a:gd name="p0y9" fmla="*/ 540 h 540"/>
              <a:gd name="p0x10" fmla="*/ 53 w 540"/>
              <a:gd name="p0y10" fmla="*/ 540 h 540"/>
              <a:gd name="p0x11" fmla="*/ 0 w 540"/>
              <a:gd name="p0y11" fmla="*/ 486 h 540"/>
              <a:gd name="p0x12" fmla="*/ 0 w 540"/>
              <a:gd name="p0y12" fmla="*/ 420 h 540"/>
              <a:gd name="p0x13" fmla="*/ 0 w 540"/>
              <a:gd name="p0y13" fmla="*/ 120 h 540"/>
              <a:gd name="p0x14" fmla="*/ 0 w 540"/>
              <a:gd name="p0y14" fmla="*/ 53 h 540"/>
              <a:gd name="p0x15" fmla="*/ 53 w 540"/>
              <a:gd name="p0y15" fmla="*/ 0 h 540"/>
              <a:gd name="p0x16" fmla="*/ 12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24998"/>
              <a:lumOff val="75002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>
            <p:custDataLst>
              <p:tags r:id="rId17"/>
            </p:custDataLst>
          </p:nvPr>
        </p:nvSpPr>
        <p:spPr>
          <a:xfrm>
            <a:off x="725167" y="2327862"/>
            <a:ext cx="340366" cy="23907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650" b="1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endParaRPr sz="1650" b="1">
              <a:solidFill>
                <a:srgbClr val="46494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文本框 23"/>
          <p:cNvSpPr txBox="1"/>
          <p:nvPr>
            <p:custDataLst>
              <p:tags r:id="rId18"/>
            </p:custDataLst>
          </p:nvPr>
        </p:nvSpPr>
        <p:spPr>
          <a:xfrm>
            <a:off x="1076325" y="2211657"/>
            <a:ext cx="4152824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百万素材库</a:t>
            </a:r>
            <a:endParaRPr sz="15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文本框 24"/>
          <p:cNvSpPr txBox="1"/>
          <p:nvPr>
            <p:custDataLst>
              <p:tags r:id="rId19"/>
            </p:custDataLst>
          </p:nvPr>
        </p:nvSpPr>
        <p:spPr>
          <a:xfrm>
            <a:off x="1076325" y="2474547"/>
            <a:ext cx="4152824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sz="1200" spc="24">
                <a:solidFill>
                  <a:srgbClr val="A5AEB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视频</a:t>
            </a:r>
            <a:r>
              <a:rPr lang="en-US" altLang="zh-CN" sz="1200" spc="24">
                <a:solidFill>
                  <a:srgbClr val="A5AEB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lang="zh-CN" altLang="en-US" sz="1200" spc="24">
                <a:solidFill>
                  <a:srgbClr val="A5AEB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图片</a:t>
            </a:r>
            <a:r>
              <a:rPr lang="en-US" altLang="zh-CN" sz="1200" spc="24">
                <a:solidFill>
                  <a:srgbClr val="A5AEB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lang="zh-CN" altLang="en-US" sz="1200" spc="24">
                <a:solidFill>
                  <a:srgbClr val="A5AEB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音乐，免费商用</a:t>
            </a:r>
            <a:endParaRPr lang="zh-CN" altLang="en-US" sz="1200" spc="24">
              <a:solidFill>
                <a:srgbClr val="A5AEB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任意多边形 25"/>
          <p:cNvSpPr/>
          <p:nvPr>
            <p:custDataLst>
              <p:tags r:id="rId20"/>
            </p:custDataLst>
          </p:nvPr>
        </p:nvSpPr>
        <p:spPr>
          <a:xfrm>
            <a:off x="5342890" y="2289175"/>
            <a:ext cx="533400" cy="320040"/>
          </a:xfrm>
          <a:custGeom>
            <a:avLst/>
            <a:gdLst>
              <a:gd name="sw" fmla="*/ 1 w 840"/>
              <a:gd name="sh" fmla="*/ 1 h 503"/>
              <a:gd name="mins" fmla="min sw sh"/>
              <a:gd name="dsw" fmla="+- 0 sw mins"/>
              <a:gd name="dsh" fmla="+- 0 sh mins"/>
              <a:gd name="p0x0" fmla="*/ 251 w 840"/>
              <a:gd name="p0y0" fmla="*/ 0 h 503"/>
              <a:gd name="p0x1" fmla="*/ 588 w 840"/>
              <a:gd name="p0y1" fmla="*/ 0 h 503"/>
              <a:gd name="p0x2" fmla="*/ 727 w 840"/>
              <a:gd name="p0y2" fmla="*/ 0 h 503"/>
              <a:gd name="p0x3" fmla="*/ 840 w 840"/>
              <a:gd name="p0y3" fmla="*/ 112 h 503"/>
              <a:gd name="p0x4" fmla="*/ 840 w 840"/>
              <a:gd name="p0y4" fmla="*/ 251 h 503"/>
              <a:gd name="p0x5" fmla="*/ 840 w 840"/>
              <a:gd name="p0y5" fmla="*/ 391 h 503"/>
              <a:gd name="p0x6" fmla="*/ 727 w 840"/>
              <a:gd name="p0y6" fmla="*/ 503 h 503"/>
              <a:gd name="p0x7" fmla="*/ 588 w 840"/>
              <a:gd name="p0y7" fmla="*/ 503 h 503"/>
              <a:gd name="p0x8" fmla="*/ 251 w 840"/>
              <a:gd name="p0y8" fmla="*/ 503 h 503"/>
              <a:gd name="p0x9" fmla="*/ 112 w 840"/>
              <a:gd name="p0y9" fmla="*/ 503 h 503"/>
              <a:gd name="p0x10" fmla="*/ 0 w 840"/>
              <a:gd name="p0y10" fmla="*/ 391 h 503"/>
              <a:gd name="p0x11" fmla="*/ 0 w 840"/>
              <a:gd name="p0y11" fmla="*/ 251 h 503"/>
              <a:gd name="p0x12" fmla="*/ 0 w 840"/>
              <a:gd name="p0y12" fmla="*/ 112 h 503"/>
              <a:gd name="p0x13" fmla="*/ 112 w 840"/>
              <a:gd name="p0y13" fmla="*/ 0 h 503"/>
              <a:gd name="p0x14" fmla="*/ 251 w 840"/>
              <a:gd name="p0y14" fmla="*/ 0 h 503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7" name="文本框 26"/>
          <p:cNvSpPr txBox="1"/>
          <p:nvPr>
            <p:custDataLst>
              <p:tags r:id="rId21"/>
            </p:custDataLst>
          </p:nvPr>
        </p:nvSpPr>
        <p:spPr>
          <a:xfrm>
            <a:off x="5457749" y="2316470"/>
            <a:ext cx="457276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无价</a:t>
            </a:r>
            <a:endParaRPr sz="12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任意多边形 28"/>
          <p:cNvSpPr/>
          <p:nvPr>
            <p:custDataLst>
              <p:tags r:id="rId22"/>
            </p:custDataLst>
          </p:nvPr>
        </p:nvSpPr>
        <p:spPr>
          <a:xfrm>
            <a:off x="6157595" y="2050415"/>
            <a:ext cx="5572125" cy="798195"/>
          </a:xfrm>
          <a:custGeom>
            <a:avLst/>
            <a:gdLst>
              <a:gd name="sw" fmla="*/ 1 w 8775"/>
              <a:gd name="sh" fmla="*/ 1 h 1256"/>
              <a:gd name="mins" fmla="min sw sh"/>
              <a:gd name="dsw" fmla="+- 0 sw mins"/>
              <a:gd name="dsh" fmla="+- 0 sh mins"/>
              <a:gd name="p0x0" fmla="*/ 120 w 8775"/>
              <a:gd name="p0y0" fmla="*/ 0 h 1256"/>
              <a:gd name="p0x1" fmla="*/ 8655 w 8775"/>
              <a:gd name="p0y1" fmla="*/ 0 h 1256"/>
              <a:gd name="p0x2" fmla="*/ 8721 w 8775"/>
              <a:gd name="p0y2" fmla="*/ 0 h 1256"/>
              <a:gd name="p0x3" fmla="*/ 8775 w 8775"/>
              <a:gd name="p0y3" fmla="*/ 53 h 1256"/>
              <a:gd name="p0x4" fmla="*/ 8775 w 8775"/>
              <a:gd name="p0y4" fmla="*/ 120 h 1256"/>
              <a:gd name="p0x5" fmla="*/ 8775 w 8775"/>
              <a:gd name="p0y5" fmla="*/ 1136 h 1256"/>
              <a:gd name="p0x6" fmla="*/ 8775 w 8775"/>
              <a:gd name="p0y6" fmla="*/ 1203 h 1256"/>
              <a:gd name="p0x7" fmla="*/ 8721 w 8775"/>
              <a:gd name="p0y7" fmla="*/ 1256 h 1256"/>
              <a:gd name="p0x8" fmla="*/ 8655 w 8775"/>
              <a:gd name="p0y8" fmla="*/ 1256 h 1256"/>
              <a:gd name="p0x9" fmla="*/ 120 w 8775"/>
              <a:gd name="p0y9" fmla="*/ 1256 h 1256"/>
              <a:gd name="p0x10" fmla="*/ 53 w 8775"/>
              <a:gd name="p0y10" fmla="*/ 1256 h 1256"/>
              <a:gd name="p0x11" fmla="*/ 0 w 8775"/>
              <a:gd name="p0y11" fmla="*/ 1203 h 1256"/>
              <a:gd name="p0x12" fmla="*/ 0 w 8775"/>
              <a:gd name="p0y12" fmla="*/ 1136 h 1256"/>
              <a:gd name="p0x13" fmla="*/ 0 w 8775"/>
              <a:gd name="p0y13" fmla="*/ 120 h 1256"/>
              <a:gd name="p0x14" fmla="*/ 0 w 8775"/>
              <a:gd name="p0y14" fmla="*/ 53 h 1256"/>
              <a:gd name="p0x15" fmla="*/ 53 w 8775"/>
              <a:gd name="p0y15" fmla="*/ 0 h 1256"/>
              <a:gd name="p0x16" fmla="*/ 120 w 8775"/>
              <a:gd name="p0y16" fmla="*/ 0 h 1256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0" name="任意多边形 29"/>
          <p:cNvSpPr/>
          <p:nvPr>
            <p:custDataLst>
              <p:tags r:id="rId23"/>
            </p:custDataLst>
          </p:nvPr>
        </p:nvSpPr>
        <p:spPr>
          <a:xfrm>
            <a:off x="6315075" y="227774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20 w 540"/>
              <a:gd name="p0y0" fmla="*/ 0 h 540"/>
              <a:gd name="p0x1" fmla="*/ 420 w 540"/>
              <a:gd name="p0y1" fmla="*/ 0 h 540"/>
              <a:gd name="p0x2" fmla="*/ 486 w 540"/>
              <a:gd name="p0y2" fmla="*/ 0 h 540"/>
              <a:gd name="p0x3" fmla="*/ 540 w 540"/>
              <a:gd name="p0y3" fmla="*/ 53 h 540"/>
              <a:gd name="p0x4" fmla="*/ 540 w 540"/>
              <a:gd name="p0y4" fmla="*/ 120 h 540"/>
              <a:gd name="p0x5" fmla="*/ 540 w 540"/>
              <a:gd name="p0y5" fmla="*/ 420 h 540"/>
              <a:gd name="p0x6" fmla="*/ 540 w 540"/>
              <a:gd name="p0y6" fmla="*/ 486 h 540"/>
              <a:gd name="p0x7" fmla="*/ 486 w 540"/>
              <a:gd name="p0y7" fmla="*/ 540 h 540"/>
              <a:gd name="p0x8" fmla="*/ 420 w 540"/>
              <a:gd name="p0y8" fmla="*/ 540 h 540"/>
              <a:gd name="p0x9" fmla="*/ 120 w 540"/>
              <a:gd name="p0y9" fmla="*/ 540 h 540"/>
              <a:gd name="p0x10" fmla="*/ 53 w 540"/>
              <a:gd name="p0y10" fmla="*/ 540 h 540"/>
              <a:gd name="p0x11" fmla="*/ 0 w 540"/>
              <a:gd name="p0y11" fmla="*/ 486 h 540"/>
              <a:gd name="p0x12" fmla="*/ 0 w 540"/>
              <a:gd name="p0y12" fmla="*/ 420 h 540"/>
              <a:gd name="p0x13" fmla="*/ 0 w 540"/>
              <a:gd name="p0y13" fmla="*/ 120 h 540"/>
              <a:gd name="p0x14" fmla="*/ 0 w 540"/>
              <a:gd name="p0y14" fmla="*/ 53 h 540"/>
              <a:gd name="p0x15" fmla="*/ 53 w 540"/>
              <a:gd name="p0y15" fmla="*/ 0 h 540"/>
              <a:gd name="p0x16" fmla="*/ 12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24998"/>
              <a:lumOff val="75002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1" name="文本框 30"/>
          <p:cNvSpPr txBox="1"/>
          <p:nvPr>
            <p:custDataLst>
              <p:tags r:id="rId24"/>
            </p:custDataLst>
          </p:nvPr>
        </p:nvSpPr>
        <p:spPr>
          <a:xfrm>
            <a:off x="6421117" y="2327862"/>
            <a:ext cx="340366" cy="23907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650" b="1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</a:rPr>
              <a:t>4</a:t>
            </a:r>
            <a:endParaRPr sz="1650" b="1">
              <a:solidFill>
                <a:srgbClr val="46494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" name="文本框 31"/>
          <p:cNvSpPr txBox="1"/>
          <p:nvPr>
            <p:custDataLst>
              <p:tags r:id="rId25"/>
            </p:custDataLst>
          </p:nvPr>
        </p:nvSpPr>
        <p:spPr>
          <a:xfrm>
            <a:off x="6772275" y="2211657"/>
            <a:ext cx="3665639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en-US" sz="15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3000</a:t>
            </a:r>
            <a:r>
              <a:rPr lang="zh-CN" sz="15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条制作额度</a:t>
            </a:r>
            <a:endParaRPr lang="zh-CN" sz="15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3" name="文本框 32"/>
          <p:cNvSpPr txBox="1"/>
          <p:nvPr>
            <p:custDataLst>
              <p:tags r:id="rId26"/>
            </p:custDataLst>
          </p:nvPr>
        </p:nvSpPr>
        <p:spPr>
          <a:xfrm>
            <a:off x="6772275" y="2474547"/>
            <a:ext cx="3665639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sz="1200" spc="24">
                <a:solidFill>
                  <a:srgbClr val="A5AEB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终身总量，用完</a:t>
            </a:r>
            <a:r>
              <a:rPr lang="en-US" altLang="zh-CN" sz="1200" spc="24">
                <a:solidFill>
                  <a:srgbClr val="A5AEB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1200" spc="24">
                <a:solidFill>
                  <a:srgbClr val="A5AEB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毛一条续充</a:t>
            </a:r>
            <a:endParaRPr lang="zh-CN" altLang="en-US" sz="1200" spc="24">
              <a:solidFill>
                <a:srgbClr val="A5AEB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4" name="任意多边形 33"/>
          <p:cNvSpPr/>
          <p:nvPr>
            <p:custDataLst>
              <p:tags r:id="rId27"/>
            </p:custDataLst>
          </p:nvPr>
        </p:nvSpPr>
        <p:spPr>
          <a:xfrm>
            <a:off x="10551795" y="2289175"/>
            <a:ext cx="1021080" cy="320040"/>
          </a:xfrm>
          <a:custGeom>
            <a:avLst/>
            <a:gdLst>
              <a:gd name="sw" fmla="*/ 1 w 1607"/>
              <a:gd name="sh" fmla="*/ 1 h 503"/>
              <a:gd name="mins" fmla="min sw sh"/>
              <a:gd name="dsw" fmla="+- 0 sw mins"/>
              <a:gd name="dsh" fmla="+- 0 sh mins"/>
              <a:gd name="p0x0" fmla="*/ 251 w 1607"/>
              <a:gd name="p0y0" fmla="*/ 0 h 503"/>
              <a:gd name="p0x1" fmla="*/ 1355 w 1607"/>
              <a:gd name="p0y1" fmla="*/ 0 h 503"/>
              <a:gd name="p0x2" fmla="*/ 1494 w 1607"/>
              <a:gd name="p0y2" fmla="*/ 0 h 503"/>
              <a:gd name="p0x3" fmla="*/ 1607 w 1607"/>
              <a:gd name="p0y3" fmla="*/ 112 h 503"/>
              <a:gd name="p0x4" fmla="*/ 1607 w 1607"/>
              <a:gd name="p0y4" fmla="*/ 251 h 503"/>
              <a:gd name="p0x5" fmla="*/ 1607 w 1607"/>
              <a:gd name="p0y5" fmla="*/ 391 h 503"/>
              <a:gd name="p0x6" fmla="*/ 1494 w 1607"/>
              <a:gd name="p0y6" fmla="*/ 503 h 503"/>
              <a:gd name="p0x7" fmla="*/ 1355 w 1607"/>
              <a:gd name="p0y7" fmla="*/ 503 h 503"/>
              <a:gd name="p0x8" fmla="*/ 251 w 1607"/>
              <a:gd name="p0y8" fmla="*/ 503 h 503"/>
              <a:gd name="p0x9" fmla="*/ 112 w 1607"/>
              <a:gd name="p0y9" fmla="*/ 503 h 503"/>
              <a:gd name="p0x10" fmla="*/ 0 w 1607"/>
              <a:gd name="p0y10" fmla="*/ 391 h 503"/>
              <a:gd name="p0x11" fmla="*/ 0 w 1607"/>
              <a:gd name="p0y11" fmla="*/ 251 h 503"/>
              <a:gd name="p0x12" fmla="*/ 0 w 1607"/>
              <a:gd name="p0y12" fmla="*/ 112 h 503"/>
              <a:gd name="p0x13" fmla="*/ 112 w 1607"/>
              <a:gd name="p0y13" fmla="*/ 0 h 503"/>
              <a:gd name="p0x14" fmla="*/ 251 w 1607"/>
              <a:gd name="p0y14" fmla="*/ 0 h 503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accent1">
              <a:lumMod val="24998"/>
              <a:lumOff val="75002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5" name="文本框 34"/>
          <p:cNvSpPr txBox="1"/>
          <p:nvPr>
            <p:custDataLst>
              <p:tags r:id="rId28"/>
            </p:custDataLst>
          </p:nvPr>
        </p:nvSpPr>
        <p:spPr>
          <a:xfrm>
            <a:off x="10666514" y="2316470"/>
            <a:ext cx="944461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2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价值</a:t>
            </a:r>
            <a:r>
              <a:rPr lang="en-US" altLang="zh-CN" sz="12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600</a:t>
            </a:r>
            <a:r>
              <a:rPr lang="zh-CN" altLang="en-US" sz="12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元</a:t>
            </a:r>
            <a:endParaRPr lang="zh-CN" altLang="en-US" sz="1200" b="1">
              <a:solidFill>
                <a:srgbClr val="0A7AF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7" name="任意多边形 36"/>
          <p:cNvSpPr/>
          <p:nvPr>
            <p:custDataLst>
              <p:tags r:id="rId29"/>
            </p:custDataLst>
          </p:nvPr>
        </p:nvSpPr>
        <p:spPr>
          <a:xfrm>
            <a:off x="461645" y="2972435"/>
            <a:ext cx="5572125" cy="798195"/>
          </a:xfrm>
          <a:custGeom>
            <a:avLst/>
            <a:gdLst>
              <a:gd name="sw" fmla="*/ 1 w 8775"/>
              <a:gd name="sh" fmla="*/ 1 h 1257"/>
              <a:gd name="mins" fmla="min sw sh"/>
              <a:gd name="dsw" fmla="+- 0 sw mins"/>
              <a:gd name="dsh" fmla="+- 0 sh mins"/>
              <a:gd name="p0x0" fmla="*/ 120 w 8775"/>
              <a:gd name="p0y0" fmla="*/ 0 h 1257"/>
              <a:gd name="p0x1" fmla="*/ 8655 w 8775"/>
              <a:gd name="p0y1" fmla="*/ 0 h 1257"/>
              <a:gd name="p0x2" fmla="*/ 8721 w 8775"/>
              <a:gd name="p0y2" fmla="*/ 0 h 1257"/>
              <a:gd name="p0x3" fmla="*/ 8775 w 8775"/>
              <a:gd name="p0y3" fmla="*/ 53 h 1257"/>
              <a:gd name="p0x4" fmla="*/ 8775 w 8775"/>
              <a:gd name="p0y4" fmla="*/ 120 h 1257"/>
              <a:gd name="p0x5" fmla="*/ 8775 w 8775"/>
              <a:gd name="p0y5" fmla="*/ 1137 h 1257"/>
              <a:gd name="p0x6" fmla="*/ 8775 w 8775"/>
              <a:gd name="p0y6" fmla="*/ 1203 h 1257"/>
              <a:gd name="p0x7" fmla="*/ 8721 w 8775"/>
              <a:gd name="p0y7" fmla="*/ 1257 h 1257"/>
              <a:gd name="p0x8" fmla="*/ 8655 w 8775"/>
              <a:gd name="p0y8" fmla="*/ 1257 h 1257"/>
              <a:gd name="p0x9" fmla="*/ 120 w 8775"/>
              <a:gd name="p0y9" fmla="*/ 1257 h 1257"/>
              <a:gd name="p0x10" fmla="*/ 53 w 8775"/>
              <a:gd name="p0y10" fmla="*/ 1257 h 1257"/>
              <a:gd name="p0x11" fmla="*/ 0 w 8775"/>
              <a:gd name="p0y11" fmla="*/ 1203 h 1257"/>
              <a:gd name="p0x12" fmla="*/ 0 w 8775"/>
              <a:gd name="p0y12" fmla="*/ 1137 h 1257"/>
              <a:gd name="p0x13" fmla="*/ 0 w 8775"/>
              <a:gd name="p0y13" fmla="*/ 120 h 1257"/>
              <a:gd name="p0x14" fmla="*/ 0 w 8775"/>
              <a:gd name="p0y14" fmla="*/ 53 h 1257"/>
              <a:gd name="p0x15" fmla="*/ 53 w 8775"/>
              <a:gd name="p0y15" fmla="*/ 0 h 1257"/>
              <a:gd name="p0x16" fmla="*/ 120 w 8775"/>
              <a:gd name="p0y16" fmla="*/ 0 h 125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8" name="任意多边形 37"/>
          <p:cNvSpPr/>
          <p:nvPr>
            <p:custDataLst>
              <p:tags r:id="rId30"/>
            </p:custDataLst>
          </p:nvPr>
        </p:nvSpPr>
        <p:spPr>
          <a:xfrm>
            <a:off x="619125" y="319976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20 w 540"/>
              <a:gd name="p0y0" fmla="*/ 0 h 540"/>
              <a:gd name="p0x1" fmla="*/ 420 w 540"/>
              <a:gd name="p0y1" fmla="*/ 0 h 540"/>
              <a:gd name="p0x2" fmla="*/ 486 w 540"/>
              <a:gd name="p0y2" fmla="*/ 0 h 540"/>
              <a:gd name="p0x3" fmla="*/ 540 w 540"/>
              <a:gd name="p0y3" fmla="*/ 53 h 540"/>
              <a:gd name="p0x4" fmla="*/ 540 w 540"/>
              <a:gd name="p0y4" fmla="*/ 120 h 540"/>
              <a:gd name="p0x5" fmla="*/ 540 w 540"/>
              <a:gd name="p0y5" fmla="*/ 420 h 540"/>
              <a:gd name="p0x6" fmla="*/ 540 w 540"/>
              <a:gd name="p0y6" fmla="*/ 486 h 540"/>
              <a:gd name="p0x7" fmla="*/ 486 w 540"/>
              <a:gd name="p0y7" fmla="*/ 540 h 540"/>
              <a:gd name="p0x8" fmla="*/ 420 w 540"/>
              <a:gd name="p0y8" fmla="*/ 540 h 540"/>
              <a:gd name="p0x9" fmla="*/ 120 w 540"/>
              <a:gd name="p0y9" fmla="*/ 540 h 540"/>
              <a:gd name="p0x10" fmla="*/ 53 w 540"/>
              <a:gd name="p0y10" fmla="*/ 540 h 540"/>
              <a:gd name="p0x11" fmla="*/ 0 w 540"/>
              <a:gd name="p0y11" fmla="*/ 486 h 540"/>
              <a:gd name="p0x12" fmla="*/ 0 w 540"/>
              <a:gd name="p0y12" fmla="*/ 420 h 540"/>
              <a:gd name="p0x13" fmla="*/ 0 w 540"/>
              <a:gd name="p0y13" fmla="*/ 120 h 540"/>
              <a:gd name="p0x14" fmla="*/ 0 w 540"/>
              <a:gd name="p0y14" fmla="*/ 53 h 540"/>
              <a:gd name="p0x15" fmla="*/ 53 w 540"/>
              <a:gd name="p0y15" fmla="*/ 0 h 540"/>
              <a:gd name="p0x16" fmla="*/ 12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24998"/>
              <a:lumOff val="75002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9" name="文本框 38"/>
          <p:cNvSpPr txBox="1"/>
          <p:nvPr>
            <p:custDataLst>
              <p:tags r:id="rId31"/>
            </p:custDataLst>
          </p:nvPr>
        </p:nvSpPr>
        <p:spPr>
          <a:xfrm>
            <a:off x="725167" y="3249854"/>
            <a:ext cx="340366" cy="23907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650" b="1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</a:rPr>
              <a:t>5</a:t>
            </a:r>
            <a:endParaRPr sz="1650" b="1">
              <a:solidFill>
                <a:srgbClr val="46494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文本框 39"/>
          <p:cNvSpPr txBox="1"/>
          <p:nvPr>
            <p:custDataLst>
              <p:tags r:id="rId32"/>
            </p:custDataLst>
          </p:nvPr>
        </p:nvSpPr>
        <p:spPr>
          <a:xfrm>
            <a:off x="1076325" y="3133649"/>
            <a:ext cx="3543224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真人教学服务</a:t>
            </a:r>
            <a:endParaRPr sz="15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" name="文本框 40"/>
          <p:cNvSpPr txBox="1"/>
          <p:nvPr>
            <p:custDataLst>
              <p:tags r:id="rId33"/>
            </p:custDataLst>
          </p:nvPr>
        </p:nvSpPr>
        <p:spPr>
          <a:xfrm>
            <a:off x="1076325" y="3396539"/>
            <a:ext cx="3543224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en-US" sz="1200" spc="24">
                <a:solidFill>
                  <a:srgbClr val="A5AEB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  <a:r>
              <a:rPr lang="zh-CN" sz="1200" spc="24">
                <a:solidFill>
                  <a:srgbClr val="A5AEB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人讲师团队，一对一终身辅导</a:t>
            </a:r>
            <a:endParaRPr lang="zh-CN" sz="1200" spc="24">
              <a:solidFill>
                <a:srgbClr val="A5AEB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2" name="任意多边形 41"/>
          <p:cNvSpPr/>
          <p:nvPr>
            <p:custDataLst>
              <p:tags r:id="rId34"/>
            </p:custDataLst>
          </p:nvPr>
        </p:nvSpPr>
        <p:spPr>
          <a:xfrm>
            <a:off x="4733290" y="3211195"/>
            <a:ext cx="1143635" cy="320040"/>
          </a:xfrm>
          <a:custGeom>
            <a:avLst/>
            <a:gdLst>
              <a:gd name="sw" fmla="*/ 1 w 1800"/>
              <a:gd name="sh" fmla="*/ 1 h 503"/>
              <a:gd name="mins" fmla="min sw sh"/>
              <a:gd name="dsw" fmla="+- 0 sw mins"/>
              <a:gd name="dsh" fmla="+- 0 sh mins"/>
              <a:gd name="p0x0" fmla="*/ 251 w 1800"/>
              <a:gd name="p0y0" fmla="*/ 0 h 503"/>
              <a:gd name="p0x1" fmla="*/ 1548 w 1800"/>
              <a:gd name="p0y1" fmla="*/ 0 h 503"/>
              <a:gd name="p0x2" fmla="*/ 1687 w 1800"/>
              <a:gd name="p0y2" fmla="*/ 0 h 503"/>
              <a:gd name="p0x3" fmla="*/ 1800 w 1800"/>
              <a:gd name="p0y3" fmla="*/ 112 h 503"/>
              <a:gd name="p0x4" fmla="*/ 1800 w 1800"/>
              <a:gd name="p0y4" fmla="*/ 251 h 503"/>
              <a:gd name="p0x5" fmla="*/ 1800 w 1800"/>
              <a:gd name="p0y5" fmla="*/ 391 h 503"/>
              <a:gd name="p0x6" fmla="*/ 1687 w 1800"/>
              <a:gd name="p0y6" fmla="*/ 503 h 503"/>
              <a:gd name="p0x7" fmla="*/ 1548 w 1800"/>
              <a:gd name="p0y7" fmla="*/ 503 h 503"/>
              <a:gd name="p0x8" fmla="*/ 251 w 1800"/>
              <a:gd name="p0y8" fmla="*/ 503 h 503"/>
              <a:gd name="p0x9" fmla="*/ 112 w 1800"/>
              <a:gd name="p0y9" fmla="*/ 503 h 503"/>
              <a:gd name="p0x10" fmla="*/ 0 w 1800"/>
              <a:gd name="p0y10" fmla="*/ 391 h 503"/>
              <a:gd name="p0x11" fmla="*/ 0 w 1800"/>
              <a:gd name="p0y11" fmla="*/ 251 h 503"/>
              <a:gd name="p0x12" fmla="*/ 0 w 1800"/>
              <a:gd name="p0y12" fmla="*/ 112 h 503"/>
              <a:gd name="p0x13" fmla="*/ 112 w 1800"/>
              <a:gd name="p0y13" fmla="*/ 0 h 503"/>
              <a:gd name="p0x14" fmla="*/ 251 w 1800"/>
              <a:gd name="p0y14" fmla="*/ 0 h 503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accent1">
              <a:lumMod val="24998"/>
              <a:lumOff val="75002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3" name="文本框 42"/>
          <p:cNvSpPr txBox="1"/>
          <p:nvPr>
            <p:custDataLst>
              <p:tags r:id="rId35"/>
            </p:custDataLst>
          </p:nvPr>
        </p:nvSpPr>
        <p:spPr>
          <a:xfrm>
            <a:off x="4848149" y="3238462"/>
            <a:ext cx="1066876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</a:rPr>
              <a:t>培训班几千块</a:t>
            </a:r>
            <a:endParaRPr sz="1200" b="1">
              <a:solidFill>
                <a:srgbClr val="0A7AF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5" name="任意多边形 44"/>
          <p:cNvSpPr/>
          <p:nvPr>
            <p:custDataLst>
              <p:tags r:id="rId36"/>
            </p:custDataLst>
          </p:nvPr>
        </p:nvSpPr>
        <p:spPr>
          <a:xfrm>
            <a:off x="6157595" y="2972435"/>
            <a:ext cx="5572125" cy="798195"/>
          </a:xfrm>
          <a:custGeom>
            <a:avLst/>
            <a:gdLst>
              <a:gd name="sw" fmla="*/ 1 w 8775"/>
              <a:gd name="sh" fmla="*/ 1 h 1257"/>
              <a:gd name="mins" fmla="min sw sh"/>
              <a:gd name="dsw" fmla="+- 0 sw mins"/>
              <a:gd name="dsh" fmla="+- 0 sh mins"/>
              <a:gd name="p0x0" fmla="*/ 120 w 8775"/>
              <a:gd name="p0y0" fmla="*/ 0 h 1257"/>
              <a:gd name="p0x1" fmla="*/ 8655 w 8775"/>
              <a:gd name="p0y1" fmla="*/ 0 h 1257"/>
              <a:gd name="p0x2" fmla="*/ 8721 w 8775"/>
              <a:gd name="p0y2" fmla="*/ 0 h 1257"/>
              <a:gd name="p0x3" fmla="*/ 8775 w 8775"/>
              <a:gd name="p0y3" fmla="*/ 53 h 1257"/>
              <a:gd name="p0x4" fmla="*/ 8775 w 8775"/>
              <a:gd name="p0y4" fmla="*/ 120 h 1257"/>
              <a:gd name="p0x5" fmla="*/ 8775 w 8775"/>
              <a:gd name="p0y5" fmla="*/ 1137 h 1257"/>
              <a:gd name="p0x6" fmla="*/ 8775 w 8775"/>
              <a:gd name="p0y6" fmla="*/ 1203 h 1257"/>
              <a:gd name="p0x7" fmla="*/ 8721 w 8775"/>
              <a:gd name="p0y7" fmla="*/ 1257 h 1257"/>
              <a:gd name="p0x8" fmla="*/ 8655 w 8775"/>
              <a:gd name="p0y8" fmla="*/ 1257 h 1257"/>
              <a:gd name="p0x9" fmla="*/ 120 w 8775"/>
              <a:gd name="p0y9" fmla="*/ 1257 h 1257"/>
              <a:gd name="p0x10" fmla="*/ 53 w 8775"/>
              <a:gd name="p0y10" fmla="*/ 1257 h 1257"/>
              <a:gd name="p0x11" fmla="*/ 0 w 8775"/>
              <a:gd name="p0y11" fmla="*/ 1203 h 1257"/>
              <a:gd name="p0x12" fmla="*/ 0 w 8775"/>
              <a:gd name="p0y12" fmla="*/ 1137 h 1257"/>
              <a:gd name="p0x13" fmla="*/ 0 w 8775"/>
              <a:gd name="p0y13" fmla="*/ 120 h 1257"/>
              <a:gd name="p0x14" fmla="*/ 0 w 8775"/>
              <a:gd name="p0y14" fmla="*/ 53 h 1257"/>
              <a:gd name="p0x15" fmla="*/ 53 w 8775"/>
              <a:gd name="p0y15" fmla="*/ 0 h 1257"/>
              <a:gd name="p0x16" fmla="*/ 120 w 8775"/>
              <a:gd name="p0y16" fmla="*/ 0 h 125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6" name="任意多边形 45"/>
          <p:cNvSpPr/>
          <p:nvPr>
            <p:custDataLst>
              <p:tags r:id="rId37"/>
            </p:custDataLst>
          </p:nvPr>
        </p:nvSpPr>
        <p:spPr>
          <a:xfrm>
            <a:off x="6315075" y="319976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20 w 540"/>
              <a:gd name="p0y0" fmla="*/ 0 h 540"/>
              <a:gd name="p0x1" fmla="*/ 420 w 540"/>
              <a:gd name="p0y1" fmla="*/ 0 h 540"/>
              <a:gd name="p0x2" fmla="*/ 486 w 540"/>
              <a:gd name="p0y2" fmla="*/ 0 h 540"/>
              <a:gd name="p0x3" fmla="*/ 540 w 540"/>
              <a:gd name="p0y3" fmla="*/ 53 h 540"/>
              <a:gd name="p0x4" fmla="*/ 540 w 540"/>
              <a:gd name="p0y4" fmla="*/ 120 h 540"/>
              <a:gd name="p0x5" fmla="*/ 540 w 540"/>
              <a:gd name="p0y5" fmla="*/ 420 h 540"/>
              <a:gd name="p0x6" fmla="*/ 540 w 540"/>
              <a:gd name="p0y6" fmla="*/ 486 h 540"/>
              <a:gd name="p0x7" fmla="*/ 486 w 540"/>
              <a:gd name="p0y7" fmla="*/ 540 h 540"/>
              <a:gd name="p0x8" fmla="*/ 420 w 540"/>
              <a:gd name="p0y8" fmla="*/ 540 h 540"/>
              <a:gd name="p0x9" fmla="*/ 120 w 540"/>
              <a:gd name="p0y9" fmla="*/ 540 h 540"/>
              <a:gd name="p0x10" fmla="*/ 53 w 540"/>
              <a:gd name="p0y10" fmla="*/ 540 h 540"/>
              <a:gd name="p0x11" fmla="*/ 0 w 540"/>
              <a:gd name="p0y11" fmla="*/ 486 h 540"/>
              <a:gd name="p0x12" fmla="*/ 0 w 540"/>
              <a:gd name="p0y12" fmla="*/ 420 h 540"/>
              <a:gd name="p0x13" fmla="*/ 0 w 540"/>
              <a:gd name="p0y13" fmla="*/ 120 h 540"/>
              <a:gd name="p0x14" fmla="*/ 0 w 540"/>
              <a:gd name="p0y14" fmla="*/ 53 h 540"/>
              <a:gd name="p0x15" fmla="*/ 53 w 540"/>
              <a:gd name="p0y15" fmla="*/ 0 h 540"/>
              <a:gd name="p0x16" fmla="*/ 12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24998"/>
              <a:lumOff val="75002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7" name="文本框 46"/>
          <p:cNvSpPr txBox="1"/>
          <p:nvPr>
            <p:custDataLst>
              <p:tags r:id="rId38"/>
            </p:custDataLst>
          </p:nvPr>
        </p:nvSpPr>
        <p:spPr>
          <a:xfrm>
            <a:off x="6421117" y="3249854"/>
            <a:ext cx="340366" cy="23907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650" b="1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</a:rPr>
              <a:t>6</a:t>
            </a:r>
            <a:endParaRPr sz="1650" b="1">
              <a:solidFill>
                <a:srgbClr val="46494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8" name="文本框 47"/>
          <p:cNvSpPr txBox="1"/>
          <p:nvPr>
            <p:custDataLst>
              <p:tags r:id="rId39"/>
            </p:custDataLst>
          </p:nvPr>
        </p:nvSpPr>
        <p:spPr>
          <a:xfrm>
            <a:off x="6772275" y="3133649"/>
            <a:ext cx="4152824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直播功能</a:t>
            </a:r>
            <a:endParaRPr sz="15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9" name="文本框 48"/>
          <p:cNvSpPr txBox="1"/>
          <p:nvPr>
            <p:custDataLst>
              <p:tags r:id="rId40"/>
            </p:custDataLst>
          </p:nvPr>
        </p:nvSpPr>
        <p:spPr>
          <a:xfrm>
            <a:off x="6772275" y="3396539"/>
            <a:ext cx="4152824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sz="1200" spc="24">
                <a:solidFill>
                  <a:srgbClr val="A5AEB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教学</a:t>
            </a:r>
            <a:r>
              <a:rPr lang="en-US" altLang="zh-CN" sz="1200" spc="24">
                <a:solidFill>
                  <a:srgbClr val="A5AEB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lang="zh-CN" altLang="en-US" sz="1200" spc="24">
                <a:solidFill>
                  <a:srgbClr val="A5AEB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带货</a:t>
            </a:r>
            <a:r>
              <a:rPr lang="en-US" altLang="zh-CN" sz="1200" spc="24">
                <a:solidFill>
                  <a:srgbClr val="A5AEB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lang="zh-CN" altLang="en-US" sz="1200" spc="24">
                <a:solidFill>
                  <a:srgbClr val="A5AEB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答疑全支持</a:t>
            </a:r>
            <a:endParaRPr lang="zh-CN" altLang="en-US" sz="1200" spc="24">
              <a:solidFill>
                <a:srgbClr val="A5AEB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0" name="任意多边形 49"/>
          <p:cNvSpPr/>
          <p:nvPr>
            <p:custDataLst>
              <p:tags r:id="rId41"/>
            </p:custDataLst>
          </p:nvPr>
        </p:nvSpPr>
        <p:spPr>
          <a:xfrm>
            <a:off x="11038840" y="3211195"/>
            <a:ext cx="533400" cy="320040"/>
          </a:xfrm>
          <a:custGeom>
            <a:avLst/>
            <a:gdLst>
              <a:gd name="sw" fmla="*/ 1 w 840"/>
              <a:gd name="sh" fmla="*/ 1 h 503"/>
              <a:gd name="mins" fmla="min sw sh"/>
              <a:gd name="dsw" fmla="+- 0 sw mins"/>
              <a:gd name="dsh" fmla="+- 0 sh mins"/>
              <a:gd name="p0x0" fmla="*/ 251 w 840"/>
              <a:gd name="p0y0" fmla="*/ 0 h 503"/>
              <a:gd name="p0x1" fmla="*/ 588 w 840"/>
              <a:gd name="p0y1" fmla="*/ 0 h 503"/>
              <a:gd name="p0x2" fmla="*/ 727 w 840"/>
              <a:gd name="p0y2" fmla="*/ 0 h 503"/>
              <a:gd name="p0x3" fmla="*/ 840 w 840"/>
              <a:gd name="p0y3" fmla="*/ 112 h 503"/>
              <a:gd name="p0x4" fmla="*/ 840 w 840"/>
              <a:gd name="p0y4" fmla="*/ 251 h 503"/>
              <a:gd name="p0x5" fmla="*/ 840 w 840"/>
              <a:gd name="p0y5" fmla="*/ 391 h 503"/>
              <a:gd name="p0x6" fmla="*/ 727 w 840"/>
              <a:gd name="p0y6" fmla="*/ 503 h 503"/>
              <a:gd name="p0x7" fmla="*/ 588 w 840"/>
              <a:gd name="p0y7" fmla="*/ 503 h 503"/>
              <a:gd name="p0x8" fmla="*/ 251 w 840"/>
              <a:gd name="p0y8" fmla="*/ 503 h 503"/>
              <a:gd name="p0x9" fmla="*/ 112 w 840"/>
              <a:gd name="p0y9" fmla="*/ 503 h 503"/>
              <a:gd name="p0x10" fmla="*/ 0 w 840"/>
              <a:gd name="p0y10" fmla="*/ 391 h 503"/>
              <a:gd name="p0x11" fmla="*/ 0 w 840"/>
              <a:gd name="p0y11" fmla="*/ 251 h 503"/>
              <a:gd name="p0x12" fmla="*/ 0 w 840"/>
              <a:gd name="p0y12" fmla="*/ 112 h 503"/>
              <a:gd name="p0x13" fmla="*/ 112 w 840"/>
              <a:gd name="p0y13" fmla="*/ 0 h 503"/>
              <a:gd name="p0x14" fmla="*/ 251 w 840"/>
              <a:gd name="p0y14" fmla="*/ 0 h 503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1" name="文本框 50"/>
          <p:cNvSpPr txBox="1"/>
          <p:nvPr>
            <p:custDataLst>
              <p:tags r:id="rId42"/>
            </p:custDataLst>
          </p:nvPr>
        </p:nvSpPr>
        <p:spPr>
          <a:xfrm>
            <a:off x="11153699" y="3238462"/>
            <a:ext cx="457276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无价</a:t>
            </a:r>
            <a:endParaRPr sz="12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3" name="任意多边形 52"/>
          <p:cNvSpPr/>
          <p:nvPr>
            <p:custDataLst>
              <p:tags r:id="rId43"/>
            </p:custDataLst>
          </p:nvPr>
        </p:nvSpPr>
        <p:spPr>
          <a:xfrm>
            <a:off x="461645" y="3894455"/>
            <a:ext cx="5572125" cy="798195"/>
          </a:xfrm>
          <a:custGeom>
            <a:avLst/>
            <a:gdLst>
              <a:gd name="sw" fmla="*/ 1 w 8775"/>
              <a:gd name="sh" fmla="*/ 1 h 1256"/>
              <a:gd name="mins" fmla="min sw sh"/>
              <a:gd name="dsw" fmla="+- 0 sw mins"/>
              <a:gd name="dsh" fmla="+- 0 sh mins"/>
              <a:gd name="p0x0" fmla="*/ 120 w 8775"/>
              <a:gd name="p0y0" fmla="*/ 0 h 1256"/>
              <a:gd name="p0x1" fmla="*/ 8655 w 8775"/>
              <a:gd name="p0y1" fmla="*/ 0 h 1256"/>
              <a:gd name="p0x2" fmla="*/ 8721 w 8775"/>
              <a:gd name="p0y2" fmla="*/ 0 h 1256"/>
              <a:gd name="p0x3" fmla="*/ 8775 w 8775"/>
              <a:gd name="p0y3" fmla="*/ 53 h 1256"/>
              <a:gd name="p0x4" fmla="*/ 8775 w 8775"/>
              <a:gd name="p0y4" fmla="*/ 120 h 1256"/>
              <a:gd name="p0x5" fmla="*/ 8775 w 8775"/>
              <a:gd name="p0y5" fmla="*/ 1136 h 1256"/>
              <a:gd name="p0x6" fmla="*/ 8775 w 8775"/>
              <a:gd name="p0y6" fmla="*/ 1203 h 1256"/>
              <a:gd name="p0x7" fmla="*/ 8721 w 8775"/>
              <a:gd name="p0y7" fmla="*/ 1256 h 1256"/>
              <a:gd name="p0x8" fmla="*/ 8655 w 8775"/>
              <a:gd name="p0y8" fmla="*/ 1256 h 1256"/>
              <a:gd name="p0x9" fmla="*/ 120 w 8775"/>
              <a:gd name="p0y9" fmla="*/ 1256 h 1256"/>
              <a:gd name="p0x10" fmla="*/ 53 w 8775"/>
              <a:gd name="p0y10" fmla="*/ 1256 h 1256"/>
              <a:gd name="p0x11" fmla="*/ 0 w 8775"/>
              <a:gd name="p0y11" fmla="*/ 1203 h 1256"/>
              <a:gd name="p0x12" fmla="*/ 0 w 8775"/>
              <a:gd name="p0y12" fmla="*/ 1136 h 1256"/>
              <a:gd name="p0x13" fmla="*/ 0 w 8775"/>
              <a:gd name="p0y13" fmla="*/ 120 h 1256"/>
              <a:gd name="p0x14" fmla="*/ 0 w 8775"/>
              <a:gd name="p0y14" fmla="*/ 53 h 1256"/>
              <a:gd name="p0x15" fmla="*/ 53 w 8775"/>
              <a:gd name="p0y15" fmla="*/ 0 h 1256"/>
              <a:gd name="p0x16" fmla="*/ 120 w 8775"/>
              <a:gd name="p0y16" fmla="*/ 0 h 1256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4" name="任意多边形 53"/>
          <p:cNvSpPr/>
          <p:nvPr>
            <p:custDataLst>
              <p:tags r:id="rId44"/>
            </p:custDataLst>
          </p:nvPr>
        </p:nvSpPr>
        <p:spPr>
          <a:xfrm>
            <a:off x="619125" y="412178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20 w 540"/>
              <a:gd name="p0y0" fmla="*/ 0 h 540"/>
              <a:gd name="p0x1" fmla="*/ 420 w 540"/>
              <a:gd name="p0y1" fmla="*/ 0 h 540"/>
              <a:gd name="p0x2" fmla="*/ 486 w 540"/>
              <a:gd name="p0y2" fmla="*/ 0 h 540"/>
              <a:gd name="p0x3" fmla="*/ 540 w 540"/>
              <a:gd name="p0y3" fmla="*/ 53 h 540"/>
              <a:gd name="p0x4" fmla="*/ 540 w 540"/>
              <a:gd name="p0y4" fmla="*/ 120 h 540"/>
              <a:gd name="p0x5" fmla="*/ 540 w 540"/>
              <a:gd name="p0y5" fmla="*/ 420 h 540"/>
              <a:gd name="p0x6" fmla="*/ 540 w 540"/>
              <a:gd name="p0y6" fmla="*/ 486 h 540"/>
              <a:gd name="p0x7" fmla="*/ 486 w 540"/>
              <a:gd name="p0y7" fmla="*/ 540 h 540"/>
              <a:gd name="p0x8" fmla="*/ 420 w 540"/>
              <a:gd name="p0y8" fmla="*/ 540 h 540"/>
              <a:gd name="p0x9" fmla="*/ 120 w 540"/>
              <a:gd name="p0y9" fmla="*/ 540 h 540"/>
              <a:gd name="p0x10" fmla="*/ 53 w 540"/>
              <a:gd name="p0y10" fmla="*/ 540 h 540"/>
              <a:gd name="p0x11" fmla="*/ 0 w 540"/>
              <a:gd name="p0y11" fmla="*/ 486 h 540"/>
              <a:gd name="p0x12" fmla="*/ 0 w 540"/>
              <a:gd name="p0y12" fmla="*/ 420 h 540"/>
              <a:gd name="p0x13" fmla="*/ 0 w 540"/>
              <a:gd name="p0y13" fmla="*/ 120 h 540"/>
              <a:gd name="p0x14" fmla="*/ 0 w 540"/>
              <a:gd name="p0y14" fmla="*/ 53 h 540"/>
              <a:gd name="p0x15" fmla="*/ 53 w 540"/>
              <a:gd name="p0y15" fmla="*/ 0 h 540"/>
              <a:gd name="p0x16" fmla="*/ 12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24998"/>
              <a:lumOff val="75002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5" name="文本框 54"/>
          <p:cNvSpPr txBox="1"/>
          <p:nvPr>
            <p:custDataLst>
              <p:tags r:id="rId45"/>
            </p:custDataLst>
          </p:nvPr>
        </p:nvSpPr>
        <p:spPr>
          <a:xfrm>
            <a:off x="725167" y="4171912"/>
            <a:ext cx="340366" cy="23907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650" b="1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</a:rPr>
              <a:t>7</a:t>
            </a:r>
            <a:endParaRPr sz="1650" b="1">
              <a:solidFill>
                <a:srgbClr val="46494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6" name="文本框 55"/>
          <p:cNvSpPr txBox="1"/>
          <p:nvPr>
            <p:custDataLst>
              <p:tags r:id="rId46"/>
            </p:custDataLst>
          </p:nvPr>
        </p:nvSpPr>
        <p:spPr>
          <a:xfrm>
            <a:off x="1076325" y="4055707"/>
            <a:ext cx="4152824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聊天社群</a:t>
            </a:r>
            <a:endParaRPr sz="15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7" name="文本框 56"/>
          <p:cNvSpPr txBox="1"/>
          <p:nvPr>
            <p:custDataLst>
              <p:tags r:id="rId47"/>
            </p:custDataLst>
          </p:nvPr>
        </p:nvSpPr>
        <p:spPr>
          <a:xfrm>
            <a:off x="1076325" y="4318597"/>
            <a:ext cx="4152824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sz="1200" spc="24">
                <a:solidFill>
                  <a:srgbClr val="A5AEB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群聊</a:t>
            </a:r>
            <a:r>
              <a:rPr lang="en-US" altLang="zh-CN" sz="1200" spc="24">
                <a:solidFill>
                  <a:srgbClr val="A5AEB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sz="1200" spc="24">
                <a:solidFill>
                  <a:srgbClr val="A5AEB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私信</a:t>
            </a:r>
            <a:r>
              <a:rPr lang="en-US" altLang="zh-CN" sz="1200" spc="24">
                <a:solidFill>
                  <a:srgbClr val="A5AEB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sz="1200" spc="24">
                <a:solidFill>
                  <a:srgbClr val="A5AEB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资源对接，终身有效</a:t>
            </a:r>
            <a:endParaRPr lang="zh-CN" altLang="en-US" sz="1200" spc="24">
              <a:solidFill>
                <a:srgbClr val="A5AEB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8" name="任意多边形 57"/>
          <p:cNvSpPr/>
          <p:nvPr>
            <p:custDataLst>
              <p:tags r:id="rId48"/>
            </p:custDataLst>
          </p:nvPr>
        </p:nvSpPr>
        <p:spPr>
          <a:xfrm>
            <a:off x="5342890" y="4133850"/>
            <a:ext cx="533400" cy="319405"/>
          </a:xfrm>
          <a:custGeom>
            <a:avLst/>
            <a:gdLst>
              <a:gd name="sw" fmla="*/ 1 w 840"/>
              <a:gd name="sh" fmla="*/ 1 h 503"/>
              <a:gd name="mins" fmla="min sw sh"/>
              <a:gd name="dsw" fmla="+- 0 sw mins"/>
              <a:gd name="dsh" fmla="+- 0 sh mins"/>
              <a:gd name="p0x0" fmla="*/ 251 w 840"/>
              <a:gd name="p0y0" fmla="*/ 0 h 503"/>
              <a:gd name="p0x1" fmla="*/ 588 w 840"/>
              <a:gd name="p0y1" fmla="*/ 0 h 503"/>
              <a:gd name="p0x2" fmla="*/ 727 w 840"/>
              <a:gd name="p0y2" fmla="*/ 0 h 503"/>
              <a:gd name="p0x3" fmla="*/ 840 w 840"/>
              <a:gd name="p0y3" fmla="*/ 112 h 503"/>
              <a:gd name="p0x4" fmla="*/ 840 w 840"/>
              <a:gd name="p0y4" fmla="*/ 251 h 503"/>
              <a:gd name="p0x5" fmla="*/ 840 w 840"/>
              <a:gd name="p0y5" fmla="*/ 391 h 503"/>
              <a:gd name="p0x6" fmla="*/ 727 w 840"/>
              <a:gd name="p0y6" fmla="*/ 503 h 503"/>
              <a:gd name="p0x7" fmla="*/ 588 w 840"/>
              <a:gd name="p0y7" fmla="*/ 503 h 503"/>
              <a:gd name="p0x8" fmla="*/ 251 w 840"/>
              <a:gd name="p0y8" fmla="*/ 503 h 503"/>
              <a:gd name="p0x9" fmla="*/ 112 w 840"/>
              <a:gd name="p0y9" fmla="*/ 503 h 503"/>
              <a:gd name="p0x10" fmla="*/ 0 w 840"/>
              <a:gd name="p0y10" fmla="*/ 391 h 503"/>
              <a:gd name="p0x11" fmla="*/ 0 w 840"/>
              <a:gd name="p0y11" fmla="*/ 251 h 503"/>
              <a:gd name="p0x12" fmla="*/ 0 w 840"/>
              <a:gd name="p0y12" fmla="*/ 112 h 503"/>
              <a:gd name="p0x13" fmla="*/ 112 w 840"/>
              <a:gd name="p0y13" fmla="*/ 0 h 503"/>
              <a:gd name="p0x14" fmla="*/ 251 w 840"/>
              <a:gd name="p0y14" fmla="*/ 0 h 503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9" name="文本框 58"/>
          <p:cNvSpPr txBox="1"/>
          <p:nvPr>
            <p:custDataLst>
              <p:tags r:id="rId49"/>
            </p:custDataLst>
          </p:nvPr>
        </p:nvSpPr>
        <p:spPr>
          <a:xfrm>
            <a:off x="5457749" y="4160520"/>
            <a:ext cx="457276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无价</a:t>
            </a:r>
            <a:endParaRPr sz="12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1" name="任意多边形 60"/>
          <p:cNvSpPr/>
          <p:nvPr>
            <p:custDataLst>
              <p:tags r:id="rId50"/>
            </p:custDataLst>
          </p:nvPr>
        </p:nvSpPr>
        <p:spPr>
          <a:xfrm>
            <a:off x="6157595" y="3894455"/>
            <a:ext cx="5572125" cy="798195"/>
          </a:xfrm>
          <a:custGeom>
            <a:avLst/>
            <a:gdLst>
              <a:gd name="sw" fmla="*/ 1 w 8775"/>
              <a:gd name="sh" fmla="*/ 1 h 1256"/>
              <a:gd name="mins" fmla="min sw sh"/>
              <a:gd name="dsw" fmla="+- 0 sw mins"/>
              <a:gd name="dsh" fmla="+- 0 sh mins"/>
              <a:gd name="p0x0" fmla="*/ 120 w 8775"/>
              <a:gd name="p0y0" fmla="*/ 0 h 1256"/>
              <a:gd name="p0x1" fmla="*/ 8655 w 8775"/>
              <a:gd name="p0y1" fmla="*/ 0 h 1256"/>
              <a:gd name="p0x2" fmla="*/ 8721 w 8775"/>
              <a:gd name="p0y2" fmla="*/ 0 h 1256"/>
              <a:gd name="p0x3" fmla="*/ 8775 w 8775"/>
              <a:gd name="p0y3" fmla="*/ 53 h 1256"/>
              <a:gd name="p0x4" fmla="*/ 8775 w 8775"/>
              <a:gd name="p0y4" fmla="*/ 120 h 1256"/>
              <a:gd name="p0x5" fmla="*/ 8775 w 8775"/>
              <a:gd name="p0y5" fmla="*/ 1136 h 1256"/>
              <a:gd name="p0x6" fmla="*/ 8775 w 8775"/>
              <a:gd name="p0y6" fmla="*/ 1203 h 1256"/>
              <a:gd name="p0x7" fmla="*/ 8721 w 8775"/>
              <a:gd name="p0y7" fmla="*/ 1256 h 1256"/>
              <a:gd name="p0x8" fmla="*/ 8655 w 8775"/>
              <a:gd name="p0y8" fmla="*/ 1256 h 1256"/>
              <a:gd name="p0x9" fmla="*/ 120 w 8775"/>
              <a:gd name="p0y9" fmla="*/ 1256 h 1256"/>
              <a:gd name="p0x10" fmla="*/ 53 w 8775"/>
              <a:gd name="p0y10" fmla="*/ 1256 h 1256"/>
              <a:gd name="p0x11" fmla="*/ 0 w 8775"/>
              <a:gd name="p0y11" fmla="*/ 1203 h 1256"/>
              <a:gd name="p0x12" fmla="*/ 0 w 8775"/>
              <a:gd name="p0y12" fmla="*/ 1136 h 1256"/>
              <a:gd name="p0x13" fmla="*/ 0 w 8775"/>
              <a:gd name="p0y13" fmla="*/ 120 h 1256"/>
              <a:gd name="p0x14" fmla="*/ 0 w 8775"/>
              <a:gd name="p0y14" fmla="*/ 53 h 1256"/>
              <a:gd name="p0x15" fmla="*/ 53 w 8775"/>
              <a:gd name="p0y15" fmla="*/ 0 h 1256"/>
              <a:gd name="p0x16" fmla="*/ 120 w 8775"/>
              <a:gd name="p0y16" fmla="*/ 0 h 1256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2" name="任意多边形 61"/>
          <p:cNvSpPr/>
          <p:nvPr>
            <p:custDataLst>
              <p:tags r:id="rId51"/>
            </p:custDataLst>
          </p:nvPr>
        </p:nvSpPr>
        <p:spPr>
          <a:xfrm>
            <a:off x="6315075" y="412178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20 w 540"/>
              <a:gd name="p0y0" fmla="*/ 0 h 540"/>
              <a:gd name="p0x1" fmla="*/ 420 w 540"/>
              <a:gd name="p0y1" fmla="*/ 0 h 540"/>
              <a:gd name="p0x2" fmla="*/ 486 w 540"/>
              <a:gd name="p0y2" fmla="*/ 0 h 540"/>
              <a:gd name="p0x3" fmla="*/ 540 w 540"/>
              <a:gd name="p0y3" fmla="*/ 53 h 540"/>
              <a:gd name="p0x4" fmla="*/ 540 w 540"/>
              <a:gd name="p0y4" fmla="*/ 120 h 540"/>
              <a:gd name="p0x5" fmla="*/ 540 w 540"/>
              <a:gd name="p0y5" fmla="*/ 420 h 540"/>
              <a:gd name="p0x6" fmla="*/ 540 w 540"/>
              <a:gd name="p0y6" fmla="*/ 486 h 540"/>
              <a:gd name="p0x7" fmla="*/ 486 w 540"/>
              <a:gd name="p0y7" fmla="*/ 540 h 540"/>
              <a:gd name="p0x8" fmla="*/ 420 w 540"/>
              <a:gd name="p0y8" fmla="*/ 540 h 540"/>
              <a:gd name="p0x9" fmla="*/ 120 w 540"/>
              <a:gd name="p0y9" fmla="*/ 540 h 540"/>
              <a:gd name="p0x10" fmla="*/ 53 w 540"/>
              <a:gd name="p0y10" fmla="*/ 540 h 540"/>
              <a:gd name="p0x11" fmla="*/ 0 w 540"/>
              <a:gd name="p0y11" fmla="*/ 486 h 540"/>
              <a:gd name="p0x12" fmla="*/ 0 w 540"/>
              <a:gd name="p0y12" fmla="*/ 420 h 540"/>
              <a:gd name="p0x13" fmla="*/ 0 w 540"/>
              <a:gd name="p0y13" fmla="*/ 120 h 540"/>
              <a:gd name="p0x14" fmla="*/ 0 w 540"/>
              <a:gd name="p0y14" fmla="*/ 53 h 540"/>
              <a:gd name="p0x15" fmla="*/ 53 w 540"/>
              <a:gd name="p0y15" fmla="*/ 0 h 540"/>
              <a:gd name="p0x16" fmla="*/ 12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24998"/>
              <a:lumOff val="75002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3" name="文本框 62"/>
          <p:cNvSpPr txBox="1"/>
          <p:nvPr>
            <p:custDataLst>
              <p:tags r:id="rId52"/>
            </p:custDataLst>
          </p:nvPr>
        </p:nvSpPr>
        <p:spPr>
          <a:xfrm>
            <a:off x="6421117" y="4171912"/>
            <a:ext cx="340366" cy="23907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650" b="1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</a:rPr>
              <a:t>8</a:t>
            </a:r>
            <a:endParaRPr sz="1650" b="1">
              <a:solidFill>
                <a:srgbClr val="46494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4" name="文本框 63"/>
          <p:cNvSpPr txBox="1"/>
          <p:nvPr>
            <p:custDataLst>
              <p:tags r:id="rId53"/>
            </p:custDataLst>
          </p:nvPr>
        </p:nvSpPr>
        <p:spPr>
          <a:xfrm>
            <a:off x="6772275" y="4055707"/>
            <a:ext cx="4152824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en-US" sz="15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lang="zh-CN" sz="15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大变现教学</a:t>
            </a:r>
            <a:endParaRPr lang="zh-CN" sz="15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5" name="文本框 64"/>
          <p:cNvSpPr txBox="1"/>
          <p:nvPr>
            <p:custDataLst>
              <p:tags r:id="rId54"/>
            </p:custDataLst>
          </p:nvPr>
        </p:nvSpPr>
        <p:spPr>
          <a:xfrm>
            <a:off x="6772275" y="4318597"/>
            <a:ext cx="4152824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sz="1200" spc="24">
                <a:solidFill>
                  <a:srgbClr val="A5AEB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本地生活</a:t>
            </a:r>
            <a:r>
              <a:rPr lang="en-US" altLang="zh-CN" sz="1200" spc="24">
                <a:solidFill>
                  <a:srgbClr val="A5AEB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lang="zh-CN" altLang="en-US" sz="1200" spc="24">
                <a:solidFill>
                  <a:srgbClr val="A5AEB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短剧</a:t>
            </a:r>
            <a:r>
              <a:rPr lang="en-US" altLang="zh-CN" sz="1200" spc="24">
                <a:solidFill>
                  <a:srgbClr val="A5AEB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lang="zh-CN" altLang="en-US" sz="1200" spc="24">
                <a:solidFill>
                  <a:srgbClr val="A5AEB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带货</a:t>
            </a:r>
            <a:r>
              <a:rPr lang="en-US" altLang="zh-CN" sz="1200" spc="24">
                <a:solidFill>
                  <a:srgbClr val="A5AEB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lang="zh-CN" altLang="en-US" sz="1200" spc="24">
                <a:solidFill>
                  <a:srgbClr val="A5AEB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探店全教</a:t>
            </a:r>
            <a:endParaRPr lang="zh-CN" altLang="en-US" sz="1200" spc="24">
              <a:solidFill>
                <a:srgbClr val="A5AEB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6" name="任意多边形 65"/>
          <p:cNvSpPr/>
          <p:nvPr>
            <p:custDataLst>
              <p:tags r:id="rId55"/>
            </p:custDataLst>
          </p:nvPr>
        </p:nvSpPr>
        <p:spPr>
          <a:xfrm>
            <a:off x="11038840" y="4133850"/>
            <a:ext cx="533400" cy="319405"/>
          </a:xfrm>
          <a:custGeom>
            <a:avLst/>
            <a:gdLst>
              <a:gd name="sw" fmla="*/ 1 w 840"/>
              <a:gd name="sh" fmla="*/ 1 h 503"/>
              <a:gd name="mins" fmla="min sw sh"/>
              <a:gd name="dsw" fmla="+- 0 sw mins"/>
              <a:gd name="dsh" fmla="+- 0 sh mins"/>
              <a:gd name="p0x0" fmla="*/ 251 w 840"/>
              <a:gd name="p0y0" fmla="*/ 0 h 503"/>
              <a:gd name="p0x1" fmla="*/ 588 w 840"/>
              <a:gd name="p0y1" fmla="*/ 0 h 503"/>
              <a:gd name="p0x2" fmla="*/ 727 w 840"/>
              <a:gd name="p0y2" fmla="*/ 0 h 503"/>
              <a:gd name="p0x3" fmla="*/ 840 w 840"/>
              <a:gd name="p0y3" fmla="*/ 112 h 503"/>
              <a:gd name="p0x4" fmla="*/ 840 w 840"/>
              <a:gd name="p0y4" fmla="*/ 251 h 503"/>
              <a:gd name="p0x5" fmla="*/ 840 w 840"/>
              <a:gd name="p0y5" fmla="*/ 391 h 503"/>
              <a:gd name="p0x6" fmla="*/ 727 w 840"/>
              <a:gd name="p0y6" fmla="*/ 503 h 503"/>
              <a:gd name="p0x7" fmla="*/ 588 w 840"/>
              <a:gd name="p0y7" fmla="*/ 503 h 503"/>
              <a:gd name="p0x8" fmla="*/ 251 w 840"/>
              <a:gd name="p0y8" fmla="*/ 503 h 503"/>
              <a:gd name="p0x9" fmla="*/ 112 w 840"/>
              <a:gd name="p0y9" fmla="*/ 503 h 503"/>
              <a:gd name="p0x10" fmla="*/ 0 w 840"/>
              <a:gd name="p0y10" fmla="*/ 391 h 503"/>
              <a:gd name="p0x11" fmla="*/ 0 w 840"/>
              <a:gd name="p0y11" fmla="*/ 251 h 503"/>
              <a:gd name="p0x12" fmla="*/ 0 w 840"/>
              <a:gd name="p0y12" fmla="*/ 112 h 503"/>
              <a:gd name="p0x13" fmla="*/ 112 w 840"/>
              <a:gd name="p0y13" fmla="*/ 0 h 503"/>
              <a:gd name="p0x14" fmla="*/ 251 w 840"/>
              <a:gd name="p0y14" fmla="*/ 0 h 503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7" name="文本框 66"/>
          <p:cNvSpPr txBox="1"/>
          <p:nvPr>
            <p:custDataLst>
              <p:tags r:id="rId56"/>
            </p:custDataLst>
          </p:nvPr>
        </p:nvSpPr>
        <p:spPr>
          <a:xfrm>
            <a:off x="11153699" y="4160520"/>
            <a:ext cx="457276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无价</a:t>
            </a:r>
            <a:endParaRPr sz="12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9" name="任意多边形 68"/>
          <p:cNvSpPr/>
          <p:nvPr>
            <p:custDataLst>
              <p:tags r:id="rId57"/>
            </p:custDataLst>
          </p:nvPr>
        </p:nvSpPr>
        <p:spPr>
          <a:xfrm>
            <a:off x="461645" y="4816475"/>
            <a:ext cx="5572125" cy="798195"/>
          </a:xfrm>
          <a:custGeom>
            <a:avLst/>
            <a:gdLst>
              <a:gd name="sw" fmla="*/ 1 w 8775"/>
              <a:gd name="sh" fmla="*/ 1 h 1257"/>
              <a:gd name="mins" fmla="min sw sh"/>
              <a:gd name="dsw" fmla="+- 0 sw mins"/>
              <a:gd name="dsh" fmla="+- 0 sh mins"/>
              <a:gd name="p0x0" fmla="*/ 120 w 8775"/>
              <a:gd name="p0y0" fmla="*/ 0 h 1257"/>
              <a:gd name="p0x1" fmla="*/ 8655 w 8775"/>
              <a:gd name="p0y1" fmla="*/ 0 h 1257"/>
              <a:gd name="p0x2" fmla="*/ 8721 w 8775"/>
              <a:gd name="p0y2" fmla="*/ 0 h 1257"/>
              <a:gd name="p0x3" fmla="*/ 8775 w 8775"/>
              <a:gd name="p0y3" fmla="*/ 53 h 1257"/>
              <a:gd name="p0x4" fmla="*/ 8775 w 8775"/>
              <a:gd name="p0y4" fmla="*/ 120 h 1257"/>
              <a:gd name="p0x5" fmla="*/ 8775 w 8775"/>
              <a:gd name="p0y5" fmla="*/ 1137 h 1257"/>
              <a:gd name="p0x6" fmla="*/ 8775 w 8775"/>
              <a:gd name="p0y6" fmla="*/ 1203 h 1257"/>
              <a:gd name="p0x7" fmla="*/ 8721 w 8775"/>
              <a:gd name="p0y7" fmla="*/ 1257 h 1257"/>
              <a:gd name="p0x8" fmla="*/ 8655 w 8775"/>
              <a:gd name="p0y8" fmla="*/ 1257 h 1257"/>
              <a:gd name="p0x9" fmla="*/ 120 w 8775"/>
              <a:gd name="p0y9" fmla="*/ 1257 h 1257"/>
              <a:gd name="p0x10" fmla="*/ 53 w 8775"/>
              <a:gd name="p0y10" fmla="*/ 1257 h 1257"/>
              <a:gd name="p0x11" fmla="*/ 0 w 8775"/>
              <a:gd name="p0y11" fmla="*/ 1203 h 1257"/>
              <a:gd name="p0x12" fmla="*/ 0 w 8775"/>
              <a:gd name="p0y12" fmla="*/ 1137 h 1257"/>
              <a:gd name="p0x13" fmla="*/ 0 w 8775"/>
              <a:gd name="p0y13" fmla="*/ 120 h 1257"/>
              <a:gd name="p0x14" fmla="*/ 0 w 8775"/>
              <a:gd name="p0y14" fmla="*/ 53 h 1257"/>
              <a:gd name="p0x15" fmla="*/ 53 w 8775"/>
              <a:gd name="p0y15" fmla="*/ 0 h 1257"/>
              <a:gd name="p0x16" fmla="*/ 120 w 8775"/>
              <a:gd name="p0y16" fmla="*/ 0 h 125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0" name="任意多边形 69"/>
          <p:cNvSpPr/>
          <p:nvPr>
            <p:custDataLst>
              <p:tags r:id="rId58"/>
            </p:custDataLst>
          </p:nvPr>
        </p:nvSpPr>
        <p:spPr>
          <a:xfrm>
            <a:off x="619125" y="504380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20 w 540"/>
              <a:gd name="p0y0" fmla="*/ 0 h 540"/>
              <a:gd name="p0x1" fmla="*/ 420 w 540"/>
              <a:gd name="p0y1" fmla="*/ 0 h 540"/>
              <a:gd name="p0x2" fmla="*/ 486 w 540"/>
              <a:gd name="p0y2" fmla="*/ 0 h 540"/>
              <a:gd name="p0x3" fmla="*/ 540 w 540"/>
              <a:gd name="p0y3" fmla="*/ 53 h 540"/>
              <a:gd name="p0x4" fmla="*/ 540 w 540"/>
              <a:gd name="p0y4" fmla="*/ 120 h 540"/>
              <a:gd name="p0x5" fmla="*/ 540 w 540"/>
              <a:gd name="p0y5" fmla="*/ 420 h 540"/>
              <a:gd name="p0x6" fmla="*/ 540 w 540"/>
              <a:gd name="p0y6" fmla="*/ 486 h 540"/>
              <a:gd name="p0x7" fmla="*/ 486 w 540"/>
              <a:gd name="p0y7" fmla="*/ 540 h 540"/>
              <a:gd name="p0x8" fmla="*/ 420 w 540"/>
              <a:gd name="p0y8" fmla="*/ 540 h 540"/>
              <a:gd name="p0x9" fmla="*/ 120 w 540"/>
              <a:gd name="p0y9" fmla="*/ 540 h 540"/>
              <a:gd name="p0x10" fmla="*/ 53 w 540"/>
              <a:gd name="p0y10" fmla="*/ 540 h 540"/>
              <a:gd name="p0x11" fmla="*/ 0 w 540"/>
              <a:gd name="p0y11" fmla="*/ 486 h 540"/>
              <a:gd name="p0x12" fmla="*/ 0 w 540"/>
              <a:gd name="p0y12" fmla="*/ 420 h 540"/>
              <a:gd name="p0x13" fmla="*/ 0 w 540"/>
              <a:gd name="p0y13" fmla="*/ 120 h 540"/>
              <a:gd name="p0x14" fmla="*/ 0 w 540"/>
              <a:gd name="p0y14" fmla="*/ 53 h 540"/>
              <a:gd name="p0x15" fmla="*/ 53 w 540"/>
              <a:gd name="p0y15" fmla="*/ 0 h 540"/>
              <a:gd name="p0x16" fmla="*/ 12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24998"/>
              <a:lumOff val="75002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1" name="文本框 70"/>
          <p:cNvSpPr txBox="1"/>
          <p:nvPr>
            <p:custDataLst>
              <p:tags r:id="rId59"/>
            </p:custDataLst>
          </p:nvPr>
        </p:nvSpPr>
        <p:spPr>
          <a:xfrm>
            <a:off x="725167" y="5093903"/>
            <a:ext cx="340366" cy="23907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650" b="1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</a:rPr>
              <a:t>9</a:t>
            </a:r>
            <a:endParaRPr sz="1650" b="1">
              <a:solidFill>
                <a:srgbClr val="46494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2" name="文本框 71"/>
          <p:cNvSpPr txBox="1"/>
          <p:nvPr>
            <p:custDataLst>
              <p:tags r:id="rId60"/>
            </p:custDataLst>
          </p:nvPr>
        </p:nvSpPr>
        <p:spPr>
          <a:xfrm>
            <a:off x="1076325" y="4977698"/>
            <a:ext cx="3848024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推荐收益</a:t>
            </a:r>
            <a:endParaRPr sz="15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3" name="文本框 72"/>
          <p:cNvSpPr txBox="1"/>
          <p:nvPr>
            <p:custDataLst>
              <p:tags r:id="rId61"/>
            </p:custDataLst>
          </p:nvPr>
        </p:nvSpPr>
        <p:spPr>
          <a:xfrm>
            <a:off x="1076325" y="5240588"/>
            <a:ext cx="3848024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 spc="24">
                <a:solidFill>
                  <a:srgbClr val="A5AEBA"/>
                </a:solidFill>
                <a:latin typeface="微软雅黑" panose="020B0503020204020204" charset="-122"/>
                <a:ea typeface="微软雅黑" panose="020B0503020204020204" charset="-122"/>
              </a:rPr>
              <a:t>推荐朋友加入，赚服务费</a:t>
            </a:r>
            <a:endParaRPr sz="1200" spc="24">
              <a:solidFill>
                <a:srgbClr val="A5AEB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4" name="任意多边形 73"/>
          <p:cNvSpPr/>
          <p:nvPr>
            <p:custDataLst>
              <p:tags r:id="rId62"/>
            </p:custDataLst>
          </p:nvPr>
        </p:nvSpPr>
        <p:spPr>
          <a:xfrm>
            <a:off x="5038090" y="5055235"/>
            <a:ext cx="838200" cy="320040"/>
          </a:xfrm>
          <a:custGeom>
            <a:avLst/>
            <a:gdLst>
              <a:gd name="sw" fmla="*/ 1 w 1320"/>
              <a:gd name="sh" fmla="*/ 1 h 503"/>
              <a:gd name="mins" fmla="min sw sh"/>
              <a:gd name="dsw" fmla="+- 0 sw mins"/>
              <a:gd name="dsh" fmla="+- 0 sh mins"/>
              <a:gd name="p0x0" fmla="*/ 251 w 1320"/>
              <a:gd name="p0y0" fmla="*/ 0 h 503"/>
              <a:gd name="p0x1" fmla="*/ 1068 w 1320"/>
              <a:gd name="p0y1" fmla="*/ 0 h 503"/>
              <a:gd name="p0x2" fmla="*/ 1207 w 1320"/>
              <a:gd name="p0y2" fmla="*/ 0 h 503"/>
              <a:gd name="p0x3" fmla="*/ 1320 w 1320"/>
              <a:gd name="p0y3" fmla="*/ 112 h 503"/>
              <a:gd name="p0x4" fmla="*/ 1320 w 1320"/>
              <a:gd name="p0y4" fmla="*/ 251 h 503"/>
              <a:gd name="p0x5" fmla="*/ 1320 w 1320"/>
              <a:gd name="p0y5" fmla="*/ 391 h 503"/>
              <a:gd name="p0x6" fmla="*/ 1207 w 1320"/>
              <a:gd name="p0y6" fmla="*/ 503 h 503"/>
              <a:gd name="p0x7" fmla="*/ 1068 w 1320"/>
              <a:gd name="p0y7" fmla="*/ 503 h 503"/>
              <a:gd name="p0x8" fmla="*/ 251 w 1320"/>
              <a:gd name="p0y8" fmla="*/ 503 h 503"/>
              <a:gd name="p0x9" fmla="*/ 112 w 1320"/>
              <a:gd name="p0y9" fmla="*/ 503 h 503"/>
              <a:gd name="p0x10" fmla="*/ 0 w 1320"/>
              <a:gd name="p0y10" fmla="*/ 391 h 503"/>
              <a:gd name="p0x11" fmla="*/ 0 w 1320"/>
              <a:gd name="p0y11" fmla="*/ 251 h 503"/>
              <a:gd name="p0x12" fmla="*/ 0 w 1320"/>
              <a:gd name="p0y12" fmla="*/ 112 h 503"/>
              <a:gd name="p0x13" fmla="*/ 112 w 1320"/>
              <a:gd name="p0y13" fmla="*/ 0 h 503"/>
              <a:gd name="p0x14" fmla="*/ 251 w 1320"/>
              <a:gd name="p0y14" fmla="*/ 0 h 503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5" name="文本框 74"/>
          <p:cNvSpPr txBox="1"/>
          <p:nvPr>
            <p:custDataLst>
              <p:tags r:id="rId63"/>
            </p:custDataLst>
          </p:nvPr>
        </p:nvSpPr>
        <p:spPr>
          <a:xfrm>
            <a:off x="5152949" y="5082511"/>
            <a:ext cx="762076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上不封顶</a:t>
            </a:r>
            <a:endParaRPr sz="12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7" name="任意多边形 76"/>
          <p:cNvSpPr/>
          <p:nvPr>
            <p:custDataLst>
              <p:tags r:id="rId64"/>
            </p:custDataLst>
          </p:nvPr>
        </p:nvSpPr>
        <p:spPr>
          <a:xfrm>
            <a:off x="6157595" y="4816475"/>
            <a:ext cx="5572125" cy="798195"/>
          </a:xfrm>
          <a:custGeom>
            <a:avLst/>
            <a:gdLst>
              <a:gd name="sw" fmla="*/ 1 w 8775"/>
              <a:gd name="sh" fmla="*/ 1 h 1257"/>
              <a:gd name="mins" fmla="min sw sh"/>
              <a:gd name="dsw" fmla="+- 0 sw mins"/>
              <a:gd name="dsh" fmla="+- 0 sh mins"/>
              <a:gd name="p0x0" fmla="*/ 120 w 8775"/>
              <a:gd name="p0y0" fmla="*/ 0 h 1257"/>
              <a:gd name="p0x1" fmla="*/ 8655 w 8775"/>
              <a:gd name="p0y1" fmla="*/ 0 h 1257"/>
              <a:gd name="p0x2" fmla="*/ 8721 w 8775"/>
              <a:gd name="p0y2" fmla="*/ 0 h 1257"/>
              <a:gd name="p0x3" fmla="*/ 8775 w 8775"/>
              <a:gd name="p0y3" fmla="*/ 53 h 1257"/>
              <a:gd name="p0x4" fmla="*/ 8775 w 8775"/>
              <a:gd name="p0y4" fmla="*/ 120 h 1257"/>
              <a:gd name="p0x5" fmla="*/ 8775 w 8775"/>
              <a:gd name="p0y5" fmla="*/ 1137 h 1257"/>
              <a:gd name="p0x6" fmla="*/ 8775 w 8775"/>
              <a:gd name="p0y6" fmla="*/ 1203 h 1257"/>
              <a:gd name="p0x7" fmla="*/ 8721 w 8775"/>
              <a:gd name="p0y7" fmla="*/ 1257 h 1257"/>
              <a:gd name="p0x8" fmla="*/ 8655 w 8775"/>
              <a:gd name="p0y8" fmla="*/ 1257 h 1257"/>
              <a:gd name="p0x9" fmla="*/ 120 w 8775"/>
              <a:gd name="p0y9" fmla="*/ 1257 h 1257"/>
              <a:gd name="p0x10" fmla="*/ 53 w 8775"/>
              <a:gd name="p0y10" fmla="*/ 1257 h 1257"/>
              <a:gd name="p0x11" fmla="*/ 0 w 8775"/>
              <a:gd name="p0y11" fmla="*/ 1203 h 1257"/>
              <a:gd name="p0x12" fmla="*/ 0 w 8775"/>
              <a:gd name="p0y12" fmla="*/ 1137 h 1257"/>
              <a:gd name="p0x13" fmla="*/ 0 w 8775"/>
              <a:gd name="p0y13" fmla="*/ 120 h 1257"/>
              <a:gd name="p0x14" fmla="*/ 0 w 8775"/>
              <a:gd name="p0y14" fmla="*/ 53 h 1257"/>
              <a:gd name="p0x15" fmla="*/ 53 w 8775"/>
              <a:gd name="p0y15" fmla="*/ 0 h 1257"/>
              <a:gd name="p0x16" fmla="*/ 120 w 8775"/>
              <a:gd name="p0y16" fmla="*/ 0 h 125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8" name="任意多边形 77"/>
          <p:cNvSpPr/>
          <p:nvPr>
            <p:custDataLst>
              <p:tags r:id="rId65"/>
            </p:custDataLst>
          </p:nvPr>
        </p:nvSpPr>
        <p:spPr>
          <a:xfrm>
            <a:off x="6315075" y="504380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20 w 540"/>
              <a:gd name="p0y0" fmla="*/ 0 h 540"/>
              <a:gd name="p0x1" fmla="*/ 420 w 540"/>
              <a:gd name="p0y1" fmla="*/ 0 h 540"/>
              <a:gd name="p0x2" fmla="*/ 486 w 540"/>
              <a:gd name="p0y2" fmla="*/ 0 h 540"/>
              <a:gd name="p0x3" fmla="*/ 540 w 540"/>
              <a:gd name="p0y3" fmla="*/ 53 h 540"/>
              <a:gd name="p0x4" fmla="*/ 540 w 540"/>
              <a:gd name="p0y4" fmla="*/ 120 h 540"/>
              <a:gd name="p0x5" fmla="*/ 540 w 540"/>
              <a:gd name="p0y5" fmla="*/ 420 h 540"/>
              <a:gd name="p0x6" fmla="*/ 540 w 540"/>
              <a:gd name="p0y6" fmla="*/ 486 h 540"/>
              <a:gd name="p0x7" fmla="*/ 486 w 540"/>
              <a:gd name="p0y7" fmla="*/ 540 h 540"/>
              <a:gd name="p0x8" fmla="*/ 420 w 540"/>
              <a:gd name="p0y8" fmla="*/ 540 h 540"/>
              <a:gd name="p0x9" fmla="*/ 120 w 540"/>
              <a:gd name="p0y9" fmla="*/ 540 h 540"/>
              <a:gd name="p0x10" fmla="*/ 53 w 540"/>
              <a:gd name="p0y10" fmla="*/ 540 h 540"/>
              <a:gd name="p0x11" fmla="*/ 0 w 540"/>
              <a:gd name="p0y11" fmla="*/ 486 h 540"/>
              <a:gd name="p0x12" fmla="*/ 0 w 540"/>
              <a:gd name="p0y12" fmla="*/ 420 h 540"/>
              <a:gd name="p0x13" fmla="*/ 0 w 540"/>
              <a:gd name="p0y13" fmla="*/ 120 h 540"/>
              <a:gd name="p0x14" fmla="*/ 0 w 540"/>
              <a:gd name="p0y14" fmla="*/ 53 h 540"/>
              <a:gd name="p0x15" fmla="*/ 53 w 540"/>
              <a:gd name="p0y15" fmla="*/ 0 h 540"/>
              <a:gd name="p0x16" fmla="*/ 12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24998"/>
              <a:lumOff val="75002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9" name="文本框 78"/>
          <p:cNvSpPr txBox="1"/>
          <p:nvPr>
            <p:custDataLst>
              <p:tags r:id="rId66"/>
            </p:custDataLst>
          </p:nvPr>
        </p:nvSpPr>
        <p:spPr>
          <a:xfrm>
            <a:off x="6355709" y="5093903"/>
            <a:ext cx="471116" cy="23907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650" b="1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</a:rPr>
              <a:t>10</a:t>
            </a:r>
            <a:endParaRPr sz="1650" b="1">
              <a:solidFill>
                <a:srgbClr val="46494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0" name="文本框 79"/>
          <p:cNvSpPr txBox="1"/>
          <p:nvPr>
            <p:custDataLst>
              <p:tags r:id="rId67"/>
            </p:custDataLst>
          </p:nvPr>
        </p:nvSpPr>
        <p:spPr>
          <a:xfrm>
            <a:off x="6772275" y="4977698"/>
            <a:ext cx="4152824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终身更新</a:t>
            </a:r>
            <a:endParaRPr sz="15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1" name="文本框 80"/>
          <p:cNvSpPr txBox="1"/>
          <p:nvPr>
            <p:custDataLst>
              <p:tags r:id="rId68"/>
            </p:custDataLst>
          </p:nvPr>
        </p:nvSpPr>
        <p:spPr>
          <a:xfrm>
            <a:off x="6772275" y="5240588"/>
            <a:ext cx="4152824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sz="1200" spc="24">
                <a:solidFill>
                  <a:srgbClr val="A5AEB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工具升级</a:t>
            </a:r>
            <a:r>
              <a:rPr lang="en-US" altLang="zh-CN" sz="1200" spc="24">
                <a:solidFill>
                  <a:srgbClr val="A5AEB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sz="1200" spc="24">
                <a:solidFill>
                  <a:srgbClr val="A5AEB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课程更新，永久享有</a:t>
            </a:r>
            <a:endParaRPr lang="zh-CN" altLang="en-US" sz="1200" spc="24">
              <a:solidFill>
                <a:srgbClr val="A5AEB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2" name="任意多边形 81"/>
          <p:cNvSpPr/>
          <p:nvPr>
            <p:custDataLst>
              <p:tags r:id="rId69"/>
            </p:custDataLst>
          </p:nvPr>
        </p:nvSpPr>
        <p:spPr>
          <a:xfrm>
            <a:off x="11038840" y="5055235"/>
            <a:ext cx="533400" cy="320040"/>
          </a:xfrm>
          <a:custGeom>
            <a:avLst/>
            <a:gdLst>
              <a:gd name="sw" fmla="*/ 1 w 840"/>
              <a:gd name="sh" fmla="*/ 1 h 503"/>
              <a:gd name="mins" fmla="min sw sh"/>
              <a:gd name="dsw" fmla="+- 0 sw mins"/>
              <a:gd name="dsh" fmla="+- 0 sh mins"/>
              <a:gd name="p0x0" fmla="*/ 251 w 840"/>
              <a:gd name="p0y0" fmla="*/ 0 h 503"/>
              <a:gd name="p0x1" fmla="*/ 588 w 840"/>
              <a:gd name="p0y1" fmla="*/ 0 h 503"/>
              <a:gd name="p0x2" fmla="*/ 727 w 840"/>
              <a:gd name="p0y2" fmla="*/ 0 h 503"/>
              <a:gd name="p0x3" fmla="*/ 840 w 840"/>
              <a:gd name="p0y3" fmla="*/ 112 h 503"/>
              <a:gd name="p0x4" fmla="*/ 840 w 840"/>
              <a:gd name="p0y4" fmla="*/ 251 h 503"/>
              <a:gd name="p0x5" fmla="*/ 840 w 840"/>
              <a:gd name="p0y5" fmla="*/ 391 h 503"/>
              <a:gd name="p0x6" fmla="*/ 727 w 840"/>
              <a:gd name="p0y6" fmla="*/ 503 h 503"/>
              <a:gd name="p0x7" fmla="*/ 588 w 840"/>
              <a:gd name="p0y7" fmla="*/ 503 h 503"/>
              <a:gd name="p0x8" fmla="*/ 251 w 840"/>
              <a:gd name="p0y8" fmla="*/ 503 h 503"/>
              <a:gd name="p0x9" fmla="*/ 112 w 840"/>
              <a:gd name="p0y9" fmla="*/ 503 h 503"/>
              <a:gd name="p0x10" fmla="*/ 0 w 840"/>
              <a:gd name="p0y10" fmla="*/ 391 h 503"/>
              <a:gd name="p0x11" fmla="*/ 0 w 840"/>
              <a:gd name="p0y11" fmla="*/ 251 h 503"/>
              <a:gd name="p0x12" fmla="*/ 0 w 840"/>
              <a:gd name="p0y12" fmla="*/ 112 h 503"/>
              <a:gd name="p0x13" fmla="*/ 112 w 840"/>
              <a:gd name="p0y13" fmla="*/ 0 h 503"/>
              <a:gd name="p0x14" fmla="*/ 251 w 840"/>
              <a:gd name="p0y14" fmla="*/ 0 h 503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3" name="文本框 82"/>
          <p:cNvSpPr txBox="1"/>
          <p:nvPr>
            <p:custDataLst>
              <p:tags r:id="rId70"/>
            </p:custDataLst>
          </p:nvPr>
        </p:nvSpPr>
        <p:spPr>
          <a:xfrm>
            <a:off x="11153699" y="5082511"/>
            <a:ext cx="457276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无价</a:t>
            </a:r>
            <a:endParaRPr sz="12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5" name="任意多边形 84"/>
          <p:cNvSpPr/>
          <p:nvPr>
            <p:custDataLst>
              <p:tags r:id="rId71"/>
            </p:custDataLst>
          </p:nvPr>
        </p:nvSpPr>
        <p:spPr>
          <a:xfrm>
            <a:off x="457200" y="5810250"/>
            <a:ext cx="11277600" cy="590550"/>
          </a:xfrm>
          <a:custGeom>
            <a:avLst/>
            <a:gdLst>
              <a:gd name="sw" fmla="*/ 1 w 17760"/>
              <a:gd name="sh" fmla="*/ 1 h 930"/>
              <a:gd name="mins" fmla="min sw sh"/>
              <a:gd name="dsw" fmla="+- 0 sw mins"/>
              <a:gd name="dsh" fmla="+- 0 sh mins"/>
              <a:gd name="p0x0" fmla="*/ 120 w 17760"/>
              <a:gd name="p0y0" fmla="*/ 0 h 930"/>
              <a:gd name="p0x1" fmla="*/ 17640 w 17760"/>
              <a:gd name="p0y1" fmla="*/ 0 h 930"/>
              <a:gd name="p0x2" fmla="*/ 17706 w 17760"/>
              <a:gd name="p0y2" fmla="*/ 0 h 930"/>
              <a:gd name="p0x3" fmla="*/ 17760 w 17760"/>
              <a:gd name="p0y3" fmla="*/ 53 h 930"/>
              <a:gd name="p0x4" fmla="*/ 17760 w 17760"/>
              <a:gd name="p0y4" fmla="*/ 120 h 930"/>
              <a:gd name="p0x5" fmla="*/ 17760 w 17760"/>
              <a:gd name="p0y5" fmla="*/ 810 h 930"/>
              <a:gd name="p0x6" fmla="*/ 17760 w 17760"/>
              <a:gd name="p0y6" fmla="*/ 876 h 930"/>
              <a:gd name="p0x7" fmla="*/ 17706 w 17760"/>
              <a:gd name="p0y7" fmla="*/ 930 h 930"/>
              <a:gd name="p0x8" fmla="*/ 17640 w 17760"/>
              <a:gd name="p0y8" fmla="*/ 930 h 930"/>
              <a:gd name="p0x9" fmla="*/ 120 w 17760"/>
              <a:gd name="p0y9" fmla="*/ 930 h 930"/>
              <a:gd name="p0x10" fmla="*/ 53 w 17760"/>
              <a:gd name="p0y10" fmla="*/ 930 h 930"/>
              <a:gd name="p0x11" fmla="*/ 0 w 17760"/>
              <a:gd name="p0y11" fmla="*/ 876 h 930"/>
              <a:gd name="p0x12" fmla="*/ 0 w 17760"/>
              <a:gd name="p0y12" fmla="*/ 810 h 930"/>
              <a:gd name="p0x13" fmla="*/ 0 w 17760"/>
              <a:gd name="p0y13" fmla="*/ 120 h 930"/>
              <a:gd name="p0x14" fmla="*/ 0 w 17760"/>
              <a:gd name="p0y14" fmla="*/ 53 h 930"/>
              <a:gd name="p0x15" fmla="*/ 53 w 17760"/>
              <a:gd name="p0y15" fmla="*/ 0 h 930"/>
              <a:gd name="p0x16" fmla="*/ 120 w 17760"/>
              <a:gd name="p0y16" fmla="*/ 0 h 93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/>
          </a:gradFill>
          <a:ln>
            <a:noFill/>
          </a:ln>
          <a:effectLst>
            <a:outerShdw blurRad="342900" algn="ctr" rotWithShape="0">
              <a:srgbClr val="305276">
                <a:alpha val="14902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6" name="图片 85"/>
          <p:cNvPicPr>
            <a:picLocks noChangeAspect="1"/>
          </p:cNvPicPr>
          <p:nvPr>
            <p:custDataLst>
              <p:tags r:id="rId72"/>
            </p:custDataLst>
          </p:nvPr>
        </p:nvPicPr>
        <p:blipFill>
          <a:blip r:embed="rId73">
            <a:extLst>
              <a:ext uri="{96DAC541-7B7A-43D3-8B79-37D633B846F1}">
                <asvg:svgBlip xmlns:asvg="http://schemas.microsoft.com/office/drawing/2016/SVG/main" r:embed="rId74"/>
              </a:ext>
            </a:extLst>
          </a:blip>
          <a:stretch>
            <a:fillRect/>
          </a:stretch>
        </p:blipFill>
        <p:spPr>
          <a:xfrm>
            <a:off x="2604770" y="5972175"/>
            <a:ext cx="266700" cy="266700"/>
          </a:xfrm>
          <a:prstGeom prst="rect">
            <a:avLst/>
          </a:prstGeom>
          <a:noFill/>
        </p:spPr>
      </p:pic>
      <p:sp>
        <p:nvSpPr>
          <p:cNvPr id="88" name="文本框 87"/>
          <p:cNvSpPr txBox="1"/>
          <p:nvPr>
            <p:custDataLst>
              <p:tags r:id="rId75"/>
            </p:custDataLst>
          </p:nvPr>
        </p:nvSpPr>
        <p:spPr>
          <a:xfrm>
            <a:off x="2986088" y="5947410"/>
            <a:ext cx="7057949" cy="3114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b="1" spc="36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你得到的不是工具，是一整套</a:t>
            </a:r>
            <a:r>
              <a:rPr lang="en-US" altLang="zh-CN" b="1" spc="36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zh-CN" b="1" spc="36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「从</a:t>
            </a:r>
            <a:r>
              <a:rPr lang="en-US" altLang="zh-CN" b="1" spc="36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lang="zh-CN" altLang="en-US" b="1" spc="36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到赚钱」</a:t>
            </a:r>
            <a:r>
              <a:rPr lang="en-US" b="1" spc="36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b="1" spc="36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的全生态解决方案</a:t>
            </a:r>
            <a:endParaRPr lang="zh-CN" b="1" spc="36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任意多边形 2"/>
          <p:cNvSpPr/>
          <p:nvPr>
            <p:custDataLst>
              <p:tags r:id="rId76"/>
            </p:custDataLst>
          </p:nvPr>
        </p:nvSpPr>
        <p:spPr>
          <a:xfrm>
            <a:off x="457200" y="561975"/>
            <a:ext cx="38100" cy="266700"/>
          </a:xfrm>
          <a:custGeom>
            <a:avLst/>
            <a:gdLst>
              <a:gd name="sw" fmla="*/ 1 w 60"/>
              <a:gd name="sh" fmla="*/ 1 h 420"/>
              <a:gd name="mins" fmla="min sw sh"/>
              <a:gd name="dsw" fmla="+- 0 sw mins"/>
              <a:gd name="dsh" fmla="+- 0 sh mins"/>
              <a:gd name="p0x0" fmla="*/ 30 w 60"/>
              <a:gd name="p0y0" fmla="*/ 0 h 420"/>
              <a:gd name="p0x1" fmla="*/ 46 w 60"/>
              <a:gd name="p0y1" fmla="*/ 0 h 420"/>
              <a:gd name="p0x2" fmla="*/ 60 w 60"/>
              <a:gd name="p0y2" fmla="*/ 13 h 420"/>
              <a:gd name="p0x3" fmla="*/ 60 w 60"/>
              <a:gd name="p0y3" fmla="*/ 30 h 420"/>
              <a:gd name="p0x4" fmla="*/ 60 w 60"/>
              <a:gd name="p0y4" fmla="*/ 390 h 420"/>
              <a:gd name="p0x5" fmla="*/ 60 w 60"/>
              <a:gd name="p0y5" fmla="*/ 406 h 420"/>
              <a:gd name="p0x6" fmla="*/ 46 w 60"/>
              <a:gd name="p0y6" fmla="*/ 420 h 420"/>
              <a:gd name="p0x7" fmla="*/ 30 w 60"/>
              <a:gd name="p0y7" fmla="*/ 420 h 420"/>
              <a:gd name="p0x8" fmla="*/ 13 w 60"/>
              <a:gd name="p0y8" fmla="*/ 420 h 420"/>
              <a:gd name="p0x9" fmla="*/ 0 w 60"/>
              <a:gd name="p0y9" fmla="*/ 406 h 420"/>
              <a:gd name="p0x10" fmla="*/ 0 w 60"/>
              <a:gd name="p0y10" fmla="*/ 390 h 420"/>
              <a:gd name="p0x11" fmla="*/ 0 w 60"/>
              <a:gd name="p0y11" fmla="*/ 30 h 420"/>
              <a:gd name="p0x12" fmla="*/ 0 w 60"/>
              <a:gd name="p0y12" fmla="*/ 13 h 420"/>
              <a:gd name="p0x13" fmla="*/ 13 w 60"/>
              <a:gd name="p0y13" fmla="*/ 0 h 420"/>
              <a:gd name="p0x14" fmla="*/ 30 w 60"/>
              <a:gd name="p0y14" fmla="*/ 0 h 4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lnTo>
                  <a:pt x="p0x4" y="p0y4"/>
                </a:lnTo>
                <a:cubicBezTo>
                  <a:pt x="p0x5" y="p0y5"/>
                  <a:pt x="p0x6" y="p0y6"/>
                  <a:pt x="p0x7" y="p0y7"/>
                </a:cubicBezTo>
                <a:cubicBezTo>
                  <a:pt x="p0x8" y="p0y8"/>
                  <a:pt x="p0x9" y="p0y9"/>
                  <a:pt x="p0x10" y="p0y10"/>
                </a:cubicBezTo>
                <a:lnTo>
                  <a:pt x="p0x11" y="p0y11"/>
                </a:ln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>
            <p:custDataLst>
              <p:tags r:id="rId77"/>
            </p:custDataLst>
          </p:nvPr>
        </p:nvSpPr>
        <p:spPr>
          <a:xfrm>
            <a:off x="609600" y="433388"/>
            <a:ext cx="3048000" cy="5191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30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加入能得到什么</a:t>
            </a:r>
            <a:endParaRPr sz="30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任意多边形 2"/>
          <p:cNvSpPr/>
          <p:nvPr>
            <p:custDataLst>
              <p:tags r:id="rId1"/>
            </p:custDataLst>
          </p:nvPr>
        </p:nvSpPr>
        <p:spPr>
          <a:xfrm>
            <a:off x="457200" y="561975"/>
            <a:ext cx="38100" cy="266700"/>
          </a:xfrm>
          <a:custGeom>
            <a:avLst/>
            <a:gdLst>
              <a:gd name="sw" fmla="*/ 1 w 60"/>
              <a:gd name="sh" fmla="*/ 1 h 420"/>
              <a:gd name="mins" fmla="min sw sh"/>
              <a:gd name="dsw" fmla="+- 0 sw mins"/>
              <a:gd name="dsh" fmla="+- 0 sh mins"/>
              <a:gd name="p0x0" fmla="*/ 30 w 60"/>
              <a:gd name="p0y0" fmla="*/ 0 h 420"/>
              <a:gd name="p0x1" fmla="*/ 46 w 60"/>
              <a:gd name="p0y1" fmla="*/ 0 h 420"/>
              <a:gd name="p0x2" fmla="*/ 60 w 60"/>
              <a:gd name="p0y2" fmla="*/ 13 h 420"/>
              <a:gd name="p0x3" fmla="*/ 60 w 60"/>
              <a:gd name="p0y3" fmla="*/ 30 h 420"/>
              <a:gd name="p0x4" fmla="*/ 60 w 60"/>
              <a:gd name="p0y4" fmla="*/ 390 h 420"/>
              <a:gd name="p0x5" fmla="*/ 60 w 60"/>
              <a:gd name="p0y5" fmla="*/ 406 h 420"/>
              <a:gd name="p0x6" fmla="*/ 46 w 60"/>
              <a:gd name="p0y6" fmla="*/ 420 h 420"/>
              <a:gd name="p0x7" fmla="*/ 30 w 60"/>
              <a:gd name="p0y7" fmla="*/ 420 h 420"/>
              <a:gd name="p0x8" fmla="*/ 13 w 60"/>
              <a:gd name="p0y8" fmla="*/ 420 h 420"/>
              <a:gd name="p0x9" fmla="*/ 0 w 60"/>
              <a:gd name="p0y9" fmla="*/ 406 h 420"/>
              <a:gd name="p0x10" fmla="*/ 0 w 60"/>
              <a:gd name="p0y10" fmla="*/ 390 h 420"/>
              <a:gd name="p0x11" fmla="*/ 0 w 60"/>
              <a:gd name="p0y11" fmla="*/ 30 h 420"/>
              <a:gd name="p0x12" fmla="*/ 0 w 60"/>
              <a:gd name="p0y12" fmla="*/ 13 h 420"/>
              <a:gd name="p0x13" fmla="*/ 13 w 60"/>
              <a:gd name="p0y13" fmla="*/ 0 h 420"/>
              <a:gd name="p0x14" fmla="*/ 30 w 60"/>
              <a:gd name="p0y14" fmla="*/ 0 h 4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lnTo>
                  <a:pt x="p0x4" y="p0y4"/>
                </a:lnTo>
                <a:cubicBezTo>
                  <a:pt x="p0x5" y="p0y5"/>
                  <a:pt x="p0x6" y="p0y6"/>
                  <a:pt x="p0x7" y="p0y7"/>
                </a:cubicBezTo>
                <a:cubicBezTo>
                  <a:pt x="p0x8" y="p0y8"/>
                  <a:pt x="p0x9" y="p0y9"/>
                  <a:pt x="p0x10" y="p0y10"/>
                </a:cubicBezTo>
                <a:lnTo>
                  <a:pt x="p0x11" y="p0y11"/>
                </a:ln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609600" y="433388"/>
            <a:ext cx="3810000" cy="5191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30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为什么现在就要加入</a:t>
            </a:r>
            <a:endParaRPr sz="30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任意多边形 4"/>
          <p:cNvSpPr/>
          <p:nvPr>
            <p:custDataLst>
              <p:tags r:id="rId3"/>
            </p:custDataLst>
          </p:nvPr>
        </p:nvSpPr>
        <p:spPr>
          <a:xfrm>
            <a:off x="461645" y="1128395"/>
            <a:ext cx="6359525" cy="1673225"/>
          </a:xfrm>
          <a:custGeom>
            <a:avLst/>
            <a:gdLst>
              <a:gd name="sw" fmla="*/ 1 w 10015"/>
              <a:gd name="sh" fmla="*/ 1 h 2634"/>
              <a:gd name="mins" fmla="min sw sh"/>
              <a:gd name="dsw" fmla="+- 0 sw mins"/>
              <a:gd name="dsh" fmla="+- 0 sh mins"/>
              <a:gd name="p0x0" fmla="*/ 120 w 10015"/>
              <a:gd name="p0y0" fmla="*/ 0 h 2634"/>
              <a:gd name="p0x1" fmla="*/ 9895 w 10015"/>
              <a:gd name="p0y1" fmla="*/ 0 h 2634"/>
              <a:gd name="p0x2" fmla="*/ 9961 w 10015"/>
              <a:gd name="p0y2" fmla="*/ 0 h 2634"/>
              <a:gd name="p0x3" fmla="*/ 10015 w 10015"/>
              <a:gd name="p0y3" fmla="*/ 53 h 2634"/>
              <a:gd name="p0x4" fmla="*/ 10015 w 10015"/>
              <a:gd name="p0y4" fmla="*/ 120 h 2634"/>
              <a:gd name="p0x5" fmla="*/ 10015 w 10015"/>
              <a:gd name="p0y5" fmla="*/ 2514 h 2634"/>
              <a:gd name="p0x6" fmla="*/ 10015 w 10015"/>
              <a:gd name="p0y6" fmla="*/ 2581 h 2634"/>
              <a:gd name="p0x7" fmla="*/ 9961 w 10015"/>
              <a:gd name="p0y7" fmla="*/ 2634 h 2634"/>
              <a:gd name="p0x8" fmla="*/ 9895 w 10015"/>
              <a:gd name="p0y8" fmla="*/ 2634 h 2634"/>
              <a:gd name="p0x9" fmla="*/ 120 w 10015"/>
              <a:gd name="p0y9" fmla="*/ 2634 h 2634"/>
              <a:gd name="p0x10" fmla="*/ 53 w 10015"/>
              <a:gd name="p0y10" fmla="*/ 2634 h 2634"/>
              <a:gd name="p0x11" fmla="*/ 0 w 10015"/>
              <a:gd name="p0y11" fmla="*/ 2581 h 2634"/>
              <a:gd name="p0x12" fmla="*/ 0 w 10015"/>
              <a:gd name="p0y12" fmla="*/ 2514 h 2634"/>
              <a:gd name="p0x13" fmla="*/ 0 w 10015"/>
              <a:gd name="p0y13" fmla="*/ 120 h 2634"/>
              <a:gd name="p0x14" fmla="*/ 0 w 10015"/>
              <a:gd name="p0y14" fmla="*/ 53 h 2634"/>
              <a:gd name="p0x15" fmla="*/ 53 w 10015"/>
              <a:gd name="p0y15" fmla="*/ 0 h 2634"/>
              <a:gd name="p0x16" fmla="*/ 120 w 10015"/>
              <a:gd name="p0y16" fmla="*/ 0 h 2634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任意多边形 5"/>
          <p:cNvSpPr/>
          <p:nvPr>
            <p:custDataLst>
              <p:tags r:id="rId4"/>
            </p:custDataLst>
          </p:nvPr>
        </p:nvSpPr>
        <p:spPr>
          <a:xfrm>
            <a:off x="619125" y="175514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20 w 660"/>
              <a:gd name="p0y0" fmla="*/ 0 h 660"/>
              <a:gd name="p0x1" fmla="*/ 540 w 660"/>
              <a:gd name="p0y1" fmla="*/ 0 h 660"/>
              <a:gd name="p0x2" fmla="*/ 606 w 660"/>
              <a:gd name="p0y2" fmla="*/ 0 h 660"/>
              <a:gd name="p0x3" fmla="*/ 660 w 660"/>
              <a:gd name="p0y3" fmla="*/ 53 h 660"/>
              <a:gd name="p0x4" fmla="*/ 660 w 660"/>
              <a:gd name="p0y4" fmla="*/ 120 h 660"/>
              <a:gd name="p0x5" fmla="*/ 660 w 660"/>
              <a:gd name="p0y5" fmla="*/ 540 h 660"/>
              <a:gd name="p0x6" fmla="*/ 660 w 660"/>
              <a:gd name="p0y6" fmla="*/ 606 h 660"/>
              <a:gd name="p0x7" fmla="*/ 606 w 660"/>
              <a:gd name="p0y7" fmla="*/ 660 h 660"/>
              <a:gd name="p0x8" fmla="*/ 540 w 660"/>
              <a:gd name="p0y8" fmla="*/ 660 h 660"/>
              <a:gd name="p0x9" fmla="*/ 120 w 660"/>
              <a:gd name="p0y9" fmla="*/ 660 h 660"/>
              <a:gd name="p0x10" fmla="*/ 53 w 660"/>
              <a:gd name="p0y10" fmla="*/ 660 h 660"/>
              <a:gd name="p0x11" fmla="*/ 0 w 660"/>
              <a:gd name="p0y11" fmla="*/ 606 h 660"/>
              <a:gd name="p0x12" fmla="*/ 0 w 660"/>
              <a:gd name="p0y12" fmla="*/ 540 h 660"/>
              <a:gd name="p0x13" fmla="*/ 0 w 660"/>
              <a:gd name="p0y13" fmla="*/ 120 h 660"/>
              <a:gd name="p0x14" fmla="*/ 0 w 660"/>
              <a:gd name="p0y14" fmla="*/ 53 h 660"/>
              <a:gd name="p0x15" fmla="*/ 53 w 660"/>
              <a:gd name="p0y15" fmla="*/ 0 h 660"/>
              <a:gd name="p0x16" fmla="*/ 12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24998"/>
              <a:lumOff val="75002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697859" y="1824780"/>
            <a:ext cx="471116" cy="28098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65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</a:rPr>
              <a:t>01</a:t>
            </a:r>
            <a:endParaRPr sz="1650" b="1">
              <a:solidFill>
                <a:srgbClr val="0A7AF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1190625" y="1483309"/>
            <a:ext cx="4406951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风口期</a:t>
            </a:r>
            <a:endParaRPr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1190625" y="1808112"/>
            <a:ext cx="4406951" cy="633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en-US"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 </a:t>
            </a:r>
            <a:r>
              <a:rPr lang="zh-CN"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短视频刚爆发，</a:t>
            </a:r>
            <a:r>
              <a:rPr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</a:rPr>
              <a:t>90%</a:t>
            </a:r>
            <a:r>
              <a:rPr lang="en-US"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的人还不会，现在入场就是早期红利；等人人都会了，机会窗口就关闭了</a:t>
            </a:r>
            <a:endParaRPr lang="zh-CN" altLang="en-US" sz="150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任意多边形 9"/>
          <p:cNvSpPr/>
          <p:nvPr>
            <p:custDataLst>
              <p:tags r:id="rId8"/>
            </p:custDataLst>
          </p:nvPr>
        </p:nvSpPr>
        <p:spPr>
          <a:xfrm>
            <a:off x="5749925" y="1788795"/>
            <a:ext cx="914400" cy="352425"/>
          </a:xfrm>
          <a:custGeom>
            <a:avLst/>
            <a:gdLst>
              <a:gd name="sw" fmla="*/ 1 w 1440"/>
              <a:gd name="sh" fmla="*/ 1 h 555"/>
              <a:gd name="mins" fmla="min sw sh"/>
              <a:gd name="dsw" fmla="+- 0 sw mins"/>
              <a:gd name="dsh" fmla="+- 0 sh mins"/>
              <a:gd name="p0x0" fmla="*/ 277 w 1440"/>
              <a:gd name="p0y0" fmla="*/ 0 h 555"/>
              <a:gd name="p0x1" fmla="*/ 1162 w 1440"/>
              <a:gd name="p0y1" fmla="*/ 0 h 555"/>
              <a:gd name="p0x2" fmla="*/ 1315 w 1440"/>
              <a:gd name="p0y2" fmla="*/ 0 h 555"/>
              <a:gd name="p0x3" fmla="*/ 1440 w 1440"/>
              <a:gd name="p0y3" fmla="*/ 124 h 555"/>
              <a:gd name="p0x4" fmla="*/ 1440 w 1440"/>
              <a:gd name="p0y4" fmla="*/ 277 h 555"/>
              <a:gd name="p0x5" fmla="*/ 1440 w 1440"/>
              <a:gd name="p0y5" fmla="*/ 430 h 555"/>
              <a:gd name="p0x6" fmla="*/ 1315 w 1440"/>
              <a:gd name="p0y6" fmla="*/ 555 h 555"/>
              <a:gd name="p0x7" fmla="*/ 1162 w 1440"/>
              <a:gd name="p0y7" fmla="*/ 555 h 555"/>
              <a:gd name="p0x8" fmla="*/ 277 w 1440"/>
              <a:gd name="p0y8" fmla="*/ 555 h 555"/>
              <a:gd name="p0x9" fmla="*/ 124 w 1440"/>
              <a:gd name="p0y9" fmla="*/ 555 h 555"/>
              <a:gd name="p0x10" fmla="*/ 0 w 1440"/>
              <a:gd name="p0y10" fmla="*/ 430 h 555"/>
              <a:gd name="p0x11" fmla="*/ 0 w 1440"/>
              <a:gd name="p0y11" fmla="*/ 277 h 555"/>
              <a:gd name="p0x12" fmla="*/ 0 w 1440"/>
              <a:gd name="p0y12" fmla="*/ 124 h 555"/>
              <a:gd name="p0x13" fmla="*/ 124 w 1440"/>
              <a:gd name="p0y13" fmla="*/ 0 h 555"/>
              <a:gd name="p0x14" fmla="*/ 277 w 1440"/>
              <a:gd name="p0y14" fmla="*/ 0 h 55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accent1">
              <a:lumMod val="24998"/>
              <a:lumOff val="75002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>
            <p:custDataLst>
              <p:tags r:id="rId9"/>
            </p:custDataLst>
          </p:nvPr>
        </p:nvSpPr>
        <p:spPr>
          <a:xfrm>
            <a:off x="5902376" y="1865262"/>
            <a:ext cx="762076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</a:rPr>
              <a:t>早期红利</a:t>
            </a:r>
            <a:endParaRPr sz="1200" b="1">
              <a:solidFill>
                <a:srgbClr val="0A7AF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任意多边形 11"/>
          <p:cNvSpPr/>
          <p:nvPr>
            <p:custDataLst>
              <p:tags r:id="rId10"/>
            </p:custDataLst>
          </p:nvPr>
        </p:nvSpPr>
        <p:spPr>
          <a:xfrm>
            <a:off x="461645" y="2925445"/>
            <a:ext cx="6359525" cy="1673225"/>
          </a:xfrm>
          <a:custGeom>
            <a:avLst/>
            <a:gdLst>
              <a:gd name="sw" fmla="*/ 1 w 10015"/>
              <a:gd name="sh" fmla="*/ 1 h 2634"/>
              <a:gd name="mins" fmla="min sw sh"/>
              <a:gd name="dsw" fmla="+- 0 sw mins"/>
              <a:gd name="dsh" fmla="+- 0 sh mins"/>
              <a:gd name="p0x0" fmla="*/ 120 w 10015"/>
              <a:gd name="p0y0" fmla="*/ 0 h 2634"/>
              <a:gd name="p0x1" fmla="*/ 9895 w 10015"/>
              <a:gd name="p0y1" fmla="*/ 0 h 2634"/>
              <a:gd name="p0x2" fmla="*/ 9961 w 10015"/>
              <a:gd name="p0y2" fmla="*/ 0 h 2634"/>
              <a:gd name="p0x3" fmla="*/ 10015 w 10015"/>
              <a:gd name="p0y3" fmla="*/ 53 h 2634"/>
              <a:gd name="p0x4" fmla="*/ 10015 w 10015"/>
              <a:gd name="p0y4" fmla="*/ 120 h 2634"/>
              <a:gd name="p0x5" fmla="*/ 10015 w 10015"/>
              <a:gd name="p0y5" fmla="*/ 2514 h 2634"/>
              <a:gd name="p0x6" fmla="*/ 10015 w 10015"/>
              <a:gd name="p0y6" fmla="*/ 2581 h 2634"/>
              <a:gd name="p0x7" fmla="*/ 9961 w 10015"/>
              <a:gd name="p0y7" fmla="*/ 2634 h 2634"/>
              <a:gd name="p0x8" fmla="*/ 9895 w 10015"/>
              <a:gd name="p0y8" fmla="*/ 2634 h 2634"/>
              <a:gd name="p0x9" fmla="*/ 120 w 10015"/>
              <a:gd name="p0y9" fmla="*/ 2634 h 2634"/>
              <a:gd name="p0x10" fmla="*/ 53 w 10015"/>
              <a:gd name="p0y10" fmla="*/ 2634 h 2634"/>
              <a:gd name="p0x11" fmla="*/ 0 w 10015"/>
              <a:gd name="p0y11" fmla="*/ 2581 h 2634"/>
              <a:gd name="p0x12" fmla="*/ 0 w 10015"/>
              <a:gd name="p0y12" fmla="*/ 2514 h 2634"/>
              <a:gd name="p0x13" fmla="*/ 0 w 10015"/>
              <a:gd name="p0y13" fmla="*/ 120 h 2634"/>
              <a:gd name="p0x14" fmla="*/ 0 w 10015"/>
              <a:gd name="p0y14" fmla="*/ 53 h 2634"/>
              <a:gd name="p0x15" fmla="*/ 53 w 10015"/>
              <a:gd name="p0y15" fmla="*/ 0 h 2634"/>
              <a:gd name="p0x16" fmla="*/ 120 w 10015"/>
              <a:gd name="p0y16" fmla="*/ 0 h 2634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任意多边形 12"/>
          <p:cNvSpPr/>
          <p:nvPr>
            <p:custDataLst>
              <p:tags r:id="rId11"/>
            </p:custDataLst>
          </p:nvPr>
        </p:nvSpPr>
        <p:spPr>
          <a:xfrm>
            <a:off x="619125" y="355219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20 w 660"/>
              <a:gd name="p0y0" fmla="*/ 0 h 660"/>
              <a:gd name="p0x1" fmla="*/ 540 w 660"/>
              <a:gd name="p0y1" fmla="*/ 0 h 660"/>
              <a:gd name="p0x2" fmla="*/ 606 w 660"/>
              <a:gd name="p0y2" fmla="*/ 0 h 660"/>
              <a:gd name="p0x3" fmla="*/ 660 w 660"/>
              <a:gd name="p0y3" fmla="*/ 53 h 660"/>
              <a:gd name="p0x4" fmla="*/ 660 w 660"/>
              <a:gd name="p0y4" fmla="*/ 120 h 660"/>
              <a:gd name="p0x5" fmla="*/ 660 w 660"/>
              <a:gd name="p0y5" fmla="*/ 540 h 660"/>
              <a:gd name="p0x6" fmla="*/ 660 w 660"/>
              <a:gd name="p0y6" fmla="*/ 606 h 660"/>
              <a:gd name="p0x7" fmla="*/ 606 w 660"/>
              <a:gd name="p0y7" fmla="*/ 660 h 660"/>
              <a:gd name="p0x8" fmla="*/ 540 w 660"/>
              <a:gd name="p0y8" fmla="*/ 660 h 660"/>
              <a:gd name="p0x9" fmla="*/ 120 w 660"/>
              <a:gd name="p0y9" fmla="*/ 660 h 660"/>
              <a:gd name="p0x10" fmla="*/ 53 w 660"/>
              <a:gd name="p0y10" fmla="*/ 660 h 660"/>
              <a:gd name="p0x11" fmla="*/ 0 w 660"/>
              <a:gd name="p0y11" fmla="*/ 606 h 660"/>
              <a:gd name="p0x12" fmla="*/ 0 w 660"/>
              <a:gd name="p0y12" fmla="*/ 540 h 660"/>
              <a:gd name="p0x13" fmla="*/ 0 w 660"/>
              <a:gd name="p0y13" fmla="*/ 120 h 660"/>
              <a:gd name="p0x14" fmla="*/ 0 w 660"/>
              <a:gd name="p0y14" fmla="*/ 53 h 660"/>
              <a:gd name="p0x15" fmla="*/ 53 w 660"/>
              <a:gd name="p0y15" fmla="*/ 0 h 660"/>
              <a:gd name="p0x16" fmla="*/ 12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24998"/>
              <a:lumOff val="75002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12"/>
            </p:custDataLst>
          </p:nvPr>
        </p:nvSpPr>
        <p:spPr>
          <a:xfrm>
            <a:off x="697859" y="3621805"/>
            <a:ext cx="471116" cy="28098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65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</a:rPr>
              <a:t>02</a:t>
            </a:r>
            <a:endParaRPr sz="1650" b="1">
              <a:solidFill>
                <a:srgbClr val="0A7AF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13"/>
            </p:custDataLst>
          </p:nvPr>
        </p:nvSpPr>
        <p:spPr>
          <a:xfrm>
            <a:off x="1190625" y="3127934"/>
            <a:ext cx="3849214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功能最全</a:t>
            </a:r>
            <a:endParaRPr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14"/>
            </p:custDataLst>
          </p:nvPr>
        </p:nvSpPr>
        <p:spPr>
          <a:xfrm>
            <a:off x="1190625" y="3452736"/>
            <a:ext cx="3849214" cy="9382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工具</a:t>
            </a:r>
            <a:r>
              <a:rPr lang="en-US" altLang="zh-CN"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+ </a:t>
            </a:r>
            <a:r>
              <a:rPr lang="zh-CN" altLang="en-US"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教学</a:t>
            </a:r>
            <a:r>
              <a:rPr lang="en-US" altLang="zh-CN"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+ </a:t>
            </a:r>
            <a:r>
              <a:rPr lang="zh-CN" altLang="en-US"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直播</a:t>
            </a:r>
            <a:r>
              <a:rPr lang="en-US" altLang="zh-CN"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+ </a:t>
            </a:r>
            <a:r>
              <a:rPr lang="zh-CN" altLang="en-US"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聊天</a:t>
            </a:r>
            <a:r>
              <a:rPr lang="en-US" altLang="zh-CN"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+ </a:t>
            </a:r>
            <a:r>
              <a:rPr lang="zh-CN" altLang="en-US"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变现，</a:t>
            </a:r>
            <a:r>
              <a:rPr lang="zh-CN" altLang="en-US"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一个</a:t>
            </a:r>
            <a:r>
              <a:rPr lang="en-US" altLang="zh-CN"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APP </a:t>
            </a:r>
            <a:r>
              <a:rPr lang="zh-CN" altLang="en-US"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全搞定</a:t>
            </a:r>
            <a:r>
              <a:rPr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</a:rPr>
              <a:t>；功能越来越多，价格只会涨不会降</a:t>
            </a:r>
            <a:endParaRPr sz="150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任意多边形 16"/>
          <p:cNvSpPr/>
          <p:nvPr>
            <p:custDataLst>
              <p:tags r:id="rId15"/>
            </p:custDataLst>
          </p:nvPr>
        </p:nvSpPr>
        <p:spPr>
          <a:xfrm>
            <a:off x="5191760" y="3585845"/>
            <a:ext cx="1472565" cy="352425"/>
          </a:xfrm>
          <a:custGeom>
            <a:avLst/>
            <a:gdLst>
              <a:gd name="sw" fmla="*/ 1 w 2318"/>
              <a:gd name="sh" fmla="*/ 1 h 555"/>
              <a:gd name="mins" fmla="min sw sh"/>
              <a:gd name="dsw" fmla="+- 0 sw mins"/>
              <a:gd name="dsh" fmla="+- 0 sh mins"/>
              <a:gd name="p0x0" fmla="*/ 277 w 2318"/>
              <a:gd name="p0y0" fmla="*/ 0 h 555"/>
              <a:gd name="p0x1" fmla="*/ 2040 w 2318"/>
              <a:gd name="p0y1" fmla="*/ 0 h 555"/>
              <a:gd name="p0x2" fmla="*/ 2194 w 2318"/>
              <a:gd name="p0y2" fmla="*/ 0 h 555"/>
              <a:gd name="p0x3" fmla="*/ 2318 w 2318"/>
              <a:gd name="p0y3" fmla="*/ 124 h 555"/>
              <a:gd name="p0x4" fmla="*/ 2318 w 2318"/>
              <a:gd name="p0y4" fmla="*/ 277 h 555"/>
              <a:gd name="p0x5" fmla="*/ 2318 w 2318"/>
              <a:gd name="p0y5" fmla="*/ 430 h 555"/>
              <a:gd name="p0x6" fmla="*/ 2194 w 2318"/>
              <a:gd name="p0y6" fmla="*/ 555 h 555"/>
              <a:gd name="p0x7" fmla="*/ 2040 w 2318"/>
              <a:gd name="p0y7" fmla="*/ 555 h 555"/>
              <a:gd name="p0x8" fmla="*/ 277 w 2318"/>
              <a:gd name="p0y8" fmla="*/ 555 h 555"/>
              <a:gd name="p0x9" fmla="*/ 124 w 2318"/>
              <a:gd name="p0y9" fmla="*/ 555 h 555"/>
              <a:gd name="p0x10" fmla="*/ 0 w 2318"/>
              <a:gd name="p0y10" fmla="*/ 430 h 555"/>
              <a:gd name="p0x11" fmla="*/ 0 w 2318"/>
              <a:gd name="p0y11" fmla="*/ 277 h 555"/>
              <a:gd name="p0x12" fmla="*/ 0 w 2318"/>
              <a:gd name="p0y12" fmla="*/ 124 h 555"/>
              <a:gd name="p0x13" fmla="*/ 124 w 2318"/>
              <a:gd name="p0y13" fmla="*/ 0 h 555"/>
              <a:gd name="p0x14" fmla="*/ 277 w 2318"/>
              <a:gd name="p0y14" fmla="*/ 0 h 55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E9E1D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>
            <p:custDataLst>
              <p:tags r:id="rId16"/>
            </p:custDataLst>
          </p:nvPr>
        </p:nvSpPr>
        <p:spPr>
          <a:xfrm>
            <a:off x="5344639" y="3662286"/>
            <a:ext cx="1319813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1200" b="1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一个</a:t>
            </a:r>
            <a:r>
              <a:rPr lang="en-US" altLang="zh-CN" sz="1200" b="1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APP </a:t>
            </a:r>
            <a:r>
              <a:rPr lang="zh-CN" altLang="en-US" sz="1200" b="1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全搞定</a:t>
            </a:r>
            <a:endParaRPr lang="zh-CN" altLang="en-US" sz="1200" b="1">
              <a:solidFill>
                <a:srgbClr val="46494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任意多边形 18"/>
          <p:cNvSpPr/>
          <p:nvPr>
            <p:custDataLst>
              <p:tags r:id="rId17"/>
            </p:custDataLst>
          </p:nvPr>
        </p:nvSpPr>
        <p:spPr>
          <a:xfrm>
            <a:off x="461645" y="4722495"/>
            <a:ext cx="6359525" cy="1673225"/>
          </a:xfrm>
          <a:custGeom>
            <a:avLst/>
            <a:gdLst>
              <a:gd name="sw" fmla="*/ 1 w 10015"/>
              <a:gd name="sh" fmla="*/ 1 h 2634"/>
              <a:gd name="mins" fmla="min sw sh"/>
              <a:gd name="dsw" fmla="+- 0 sw mins"/>
              <a:gd name="dsh" fmla="+- 0 sh mins"/>
              <a:gd name="p0x0" fmla="*/ 120 w 10015"/>
              <a:gd name="p0y0" fmla="*/ 0 h 2634"/>
              <a:gd name="p0x1" fmla="*/ 9895 w 10015"/>
              <a:gd name="p0y1" fmla="*/ 0 h 2634"/>
              <a:gd name="p0x2" fmla="*/ 9961 w 10015"/>
              <a:gd name="p0y2" fmla="*/ 0 h 2634"/>
              <a:gd name="p0x3" fmla="*/ 10015 w 10015"/>
              <a:gd name="p0y3" fmla="*/ 53 h 2634"/>
              <a:gd name="p0x4" fmla="*/ 10015 w 10015"/>
              <a:gd name="p0y4" fmla="*/ 120 h 2634"/>
              <a:gd name="p0x5" fmla="*/ 10015 w 10015"/>
              <a:gd name="p0y5" fmla="*/ 2514 h 2634"/>
              <a:gd name="p0x6" fmla="*/ 10015 w 10015"/>
              <a:gd name="p0y6" fmla="*/ 2581 h 2634"/>
              <a:gd name="p0x7" fmla="*/ 9961 w 10015"/>
              <a:gd name="p0y7" fmla="*/ 2634 h 2634"/>
              <a:gd name="p0x8" fmla="*/ 9895 w 10015"/>
              <a:gd name="p0y8" fmla="*/ 2634 h 2634"/>
              <a:gd name="p0x9" fmla="*/ 120 w 10015"/>
              <a:gd name="p0y9" fmla="*/ 2634 h 2634"/>
              <a:gd name="p0x10" fmla="*/ 53 w 10015"/>
              <a:gd name="p0y10" fmla="*/ 2634 h 2634"/>
              <a:gd name="p0x11" fmla="*/ 0 w 10015"/>
              <a:gd name="p0y11" fmla="*/ 2581 h 2634"/>
              <a:gd name="p0x12" fmla="*/ 0 w 10015"/>
              <a:gd name="p0y12" fmla="*/ 2514 h 2634"/>
              <a:gd name="p0x13" fmla="*/ 0 w 10015"/>
              <a:gd name="p0y13" fmla="*/ 120 h 2634"/>
              <a:gd name="p0x14" fmla="*/ 0 w 10015"/>
              <a:gd name="p0y14" fmla="*/ 53 h 2634"/>
              <a:gd name="p0x15" fmla="*/ 53 w 10015"/>
              <a:gd name="p0y15" fmla="*/ 0 h 2634"/>
              <a:gd name="p0x16" fmla="*/ 120 w 10015"/>
              <a:gd name="p0y16" fmla="*/ 0 h 2634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任意多边形 19"/>
          <p:cNvSpPr/>
          <p:nvPr>
            <p:custDataLst>
              <p:tags r:id="rId18"/>
            </p:custDataLst>
          </p:nvPr>
        </p:nvSpPr>
        <p:spPr>
          <a:xfrm>
            <a:off x="619125" y="534924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20 w 660"/>
              <a:gd name="p0y0" fmla="*/ 0 h 660"/>
              <a:gd name="p0x1" fmla="*/ 540 w 660"/>
              <a:gd name="p0y1" fmla="*/ 0 h 660"/>
              <a:gd name="p0x2" fmla="*/ 606 w 660"/>
              <a:gd name="p0y2" fmla="*/ 0 h 660"/>
              <a:gd name="p0x3" fmla="*/ 660 w 660"/>
              <a:gd name="p0y3" fmla="*/ 53 h 660"/>
              <a:gd name="p0x4" fmla="*/ 660 w 660"/>
              <a:gd name="p0y4" fmla="*/ 120 h 660"/>
              <a:gd name="p0x5" fmla="*/ 660 w 660"/>
              <a:gd name="p0y5" fmla="*/ 540 h 660"/>
              <a:gd name="p0x6" fmla="*/ 660 w 660"/>
              <a:gd name="p0y6" fmla="*/ 606 h 660"/>
              <a:gd name="p0x7" fmla="*/ 606 w 660"/>
              <a:gd name="p0y7" fmla="*/ 660 h 660"/>
              <a:gd name="p0x8" fmla="*/ 540 w 660"/>
              <a:gd name="p0y8" fmla="*/ 660 h 660"/>
              <a:gd name="p0x9" fmla="*/ 120 w 660"/>
              <a:gd name="p0y9" fmla="*/ 660 h 660"/>
              <a:gd name="p0x10" fmla="*/ 53 w 660"/>
              <a:gd name="p0y10" fmla="*/ 660 h 660"/>
              <a:gd name="p0x11" fmla="*/ 0 w 660"/>
              <a:gd name="p0y11" fmla="*/ 606 h 660"/>
              <a:gd name="p0x12" fmla="*/ 0 w 660"/>
              <a:gd name="p0y12" fmla="*/ 540 h 660"/>
              <a:gd name="p0x13" fmla="*/ 0 w 660"/>
              <a:gd name="p0y13" fmla="*/ 120 h 660"/>
              <a:gd name="p0x14" fmla="*/ 0 w 660"/>
              <a:gd name="p0y14" fmla="*/ 53 h 660"/>
              <a:gd name="p0x15" fmla="*/ 53 w 660"/>
              <a:gd name="p0y15" fmla="*/ 0 h 660"/>
              <a:gd name="p0x16" fmla="*/ 12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24998"/>
              <a:lumOff val="75002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>
            <p:custDataLst>
              <p:tags r:id="rId19"/>
            </p:custDataLst>
          </p:nvPr>
        </p:nvSpPr>
        <p:spPr>
          <a:xfrm>
            <a:off x="697859" y="5418830"/>
            <a:ext cx="471116" cy="28098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65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</a:rPr>
              <a:t>03</a:t>
            </a:r>
            <a:endParaRPr sz="1650" b="1">
              <a:solidFill>
                <a:srgbClr val="0A7AF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文本框 21"/>
          <p:cNvSpPr txBox="1"/>
          <p:nvPr>
            <p:custDataLst>
              <p:tags r:id="rId20"/>
            </p:custDataLst>
          </p:nvPr>
        </p:nvSpPr>
        <p:spPr>
          <a:xfrm>
            <a:off x="1190625" y="5077358"/>
            <a:ext cx="4559351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早加入早赚钱</a:t>
            </a:r>
            <a:endParaRPr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>
            <p:custDataLst>
              <p:tags r:id="rId21"/>
            </p:custDataLst>
          </p:nvPr>
        </p:nvSpPr>
        <p:spPr>
          <a:xfrm>
            <a:off x="1190625" y="5402161"/>
            <a:ext cx="4559351" cy="633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</a:rPr>
              <a:t>本地市场就那么大，你先做了，</a:t>
            </a:r>
            <a:r>
              <a:rPr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</a:rPr>
              <a:t>周边的店就是你的</a:t>
            </a:r>
            <a:r>
              <a:rPr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</a:rPr>
              <a:t>；群里的资源、直播的名额，早加入早占坑</a:t>
            </a:r>
            <a:endParaRPr sz="150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任意多边形 23"/>
          <p:cNvSpPr/>
          <p:nvPr>
            <p:custDataLst>
              <p:tags r:id="rId22"/>
            </p:custDataLst>
          </p:nvPr>
        </p:nvSpPr>
        <p:spPr>
          <a:xfrm>
            <a:off x="5902325" y="5382895"/>
            <a:ext cx="762000" cy="352425"/>
          </a:xfrm>
          <a:custGeom>
            <a:avLst/>
            <a:gdLst>
              <a:gd name="sw" fmla="*/ 1 w 1200"/>
              <a:gd name="sh" fmla="*/ 1 h 555"/>
              <a:gd name="mins" fmla="min sw sh"/>
              <a:gd name="dsw" fmla="+- 0 sw mins"/>
              <a:gd name="dsh" fmla="+- 0 sh mins"/>
              <a:gd name="p0x0" fmla="*/ 277 w 1200"/>
              <a:gd name="p0y0" fmla="*/ 0 h 555"/>
              <a:gd name="p0x1" fmla="*/ 922 w 1200"/>
              <a:gd name="p0y1" fmla="*/ 0 h 555"/>
              <a:gd name="p0x2" fmla="*/ 1075 w 1200"/>
              <a:gd name="p0y2" fmla="*/ 0 h 555"/>
              <a:gd name="p0x3" fmla="*/ 1200 w 1200"/>
              <a:gd name="p0y3" fmla="*/ 124 h 555"/>
              <a:gd name="p0x4" fmla="*/ 1200 w 1200"/>
              <a:gd name="p0y4" fmla="*/ 277 h 555"/>
              <a:gd name="p0x5" fmla="*/ 1200 w 1200"/>
              <a:gd name="p0y5" fmla="*/ 430 h 555"/>
              <a:gd name="p0x6" fmla="*/ 1075 w 1200"/>
              <a:gd name="p0y6" fmla="*/ 555 h 555"/>
              <a:gd name="p0x7" fmla="*/ 922 w 1200"/>
              <a:gd name="p0y7" fmla="*/ 555 h 555"/>
              <a:gd name="p0x8" fmla="*/ 277 w 1200"/>
              <a:gd name="p0y8" fmla="*/ 555 h 555"/>
              <a:gd name="p0x9" fmla="*/ 124 w 1200"/>
              <a:gd name="p0y9" fmla="*/ 555 h 555"/>
              <a:gd name="p0x10" fmla="*/ 0 w 1200"/>
              <a:gd name="p0y10" fmla="*/ 430 h 555"/>
              <a:gd name="p0x11" fmla="*/ 0 w 1200"/>
              <a:gd name="p0y11" fmla="*/ 277 h 555"/>
              <a:gd name="p0x12" fmla="*/ 0 w 1200"/>
              <a:gd name="p0y12" fmla="*/ 124 h 555"/>
              <a:gd name="p0x13" fmla="*/ 124 w 1200"/>
              <a:gd name="p0y13" fmla="*/ 0 h 555"/>
              <a:gd name="p0x14" fmla="*/ 277 w 1200"/>
              <a:gd name="p0y14" fmla="*/ 0 h 55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E9E1D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5" name="文本框 24"/>
          <p:cNvSpPr txBox="1"/>
          <p:nvPr>
            <p:custDataLst>
              <p:tags r:id="rId23"/>
            </p:custDataLst>
          </p:nvPr>
        </p:nvSpPr>
        <p:spPr>
          <a:xfrm>
            <a:off x="6054776" y="5459311"/>
            <a:ext cx="609676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</a:rPr>
              <a:t>早占坑</a:t>
            </a:r>
            <a:endParaRPr sz="1200" b="1">
              <a:solidFill>
                <a:srgbClr val="46494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6" name="图片 25" descr="b6544691-9e03-11f1-aee4-0a9bf1ac5329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5"/>
          <a:srcRect l="-3" t="32" r="13" b="32"/>
          <a:stretch>
            <a:fillRect/>
          </a:stretch>
        </p:blipFill>
        <p:spPr>
          <a:xfrm>
            <a:off x="7016752" y="1123950"/>
            <a:ext cx="4717413" cy="20955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429" h="3300">
                <a:moveTo>
                  <a:pt x="120" y="0"/>
                </a:moveTo>
                <a:lnTo>
                  <a:pt x="7310" y="0"/>
                </a:lnTo>
                <a:cubicBezTo>
                  <a:pt x="7371" y="0"/>
                  <a:pt x="7421" y="46"/>
                  <a:pt x="7429" y="104"/>
                </a:cubicBezTo>
                <a:lnTo>
                  <a:pt x="7429" y="3196"/>
                </a:lnTo>
                <a:cubicBezTo>
                  <a:pt x="7421" y="3254"/>
                  <a:pt x="7371" y="3300"/>
                  <a:pt x="7310" y="3300"/>
                </a:cubicBezTo>
                <a:lnTo>
                  <a:pt x="120" y="3300"/>
                </a:lnTo>
                <a:cubicBezTo>
                  <a:pt x="54" y="3300"/>
                  <a:pt x="0" y="3246"/>
                  <a:pt x="0" y="3180"/>
                </a:cubicBezTo>
                <a:lnTo>
                  <a:pt x="0" y="120"/>
                </a:lnTo>
                <a:cubicBezTo>
                  <a:pt x="0" y="54"/>
                  <a:pt x="54" y="0"/>
                  <a:pt x="120" y="0"/>
                </a:cubicBezTo>
                <a:close/>
              </a:path>
            </a:pathLst>
          </a:custGeom>
        </p:spPr>
      </p:pic>
      <p:sp>
        <p:nvSpPr>
          <p:cNvPr id="29" name="任意多边形 28"/>
          <p:cNvSpPr/>
          <p:nvPr>
            <p:custDataLst>
              <p:tags r:id="rId26"/>
            </p:custDataLst>
          </p:nvPr>
        </p:nvSpPr>
        <p:spPr>
          <a:xfrm>
            <a:off x="7021195" y="3376295"/>
            <a:ext cx="4708525" cy="3019425"/>
          </a:xfrm>
          <a:custGeom>
            <a:avLst/>
            <a:gdLst>
              <a:gd name="sw" fmla="*/ 1 w 7414"/>
              <a:gd name="sh" fmla="*/ 1 h 4755"/>
              <a:gd name="mins" fmla="min sw sh"/>
              <a:gd name="dsw" fmla="+- 0 sw mins"/>
              <a:gd name="dsh" fmla="+- 0 sh mins"/>
              <a:gd name="p0x0" fmla="*/ 120 w 7414"/>
              <a:gd name="p0y0" fmla="*/ 0 h 4755"/>
              <a:gd name="p0x1" fmla="*/ 7294 w 7414"/>
              <a:gd name="p0y1" fmla="*/ 0 h 4755"/>
              <a:gd name="p0x2" fmla="*/ 7361 w 7414"/>
              <a:gd name="p0y2" fmla="*/ 0 h 4755"/>
              <a:gd name="p0x3" fmla="*/ 7414 w 7414"/>
              <a:gd name="p0y3" fmla="*/ 53 h 4755"/>
              <a:gd name="p0x4" fmla="*/ 7414 w 7414"/>
              <a:gd name="p0y4" fmla="*/ 120 h 4755"/>
              <a:gd name="p0x5" fmla="*/ 7414 w 7414"/>
              <a:gd name="p0y5" fmla="*/ 4635 h 4755"/>
              <a:gd name="p0x6" fmla="*/ 7414 w 7414"/>
              <a:gd name="p0y6" fmla="*/ 4701 h 4755"/>
              <a:gd name="p0x7" fmla="*/ 7361 w 7414"/>
              <a:gd name="p0y7" fmla="*/ 4755 h 4755"/>
              <a:gd name="p0x8" fmla="*/ 7294 w 7414"/>
              <a:gd name="p0y8" fmla="*/ 4755 h 4755"/>
              <a:gd name="p0x9" fmla="*/ 120 w 7414"/>
              <a:gd name="p0y9" fmla="*/ 4755 h 4755"/>
              <a:gd name="p0x10" fmla="*/ 53 w 7414"/>
              <a:gd name="p0y10" fmla="*/ 4755 h 4755"/>
              <a:gd name="p0x11" fmla="*/ 0 w 7414"/>
              <a:gd name="p0y11" fmla="*/ 4701 h 4755"/>
              <a:gd name="p0x12" fmla="*/ 0 w 7414"/>
              <a:gd name="p0y12" fmla="*/ 4635 h 4755"/>
              <a:gd name="p0x13" fmla="*/ 0 w 7414"/>
              <a:gd name="p0y13" fmla="*/ 120 h 4755"/>
              <a:gd name="p0x14" fmla="*/ 0 w 7414"/>
              <a:gd name="p0y14" fmla="*/ 53 h 4755"/>
              <a:gd name="p0x15" fmla="*/ 53 w 7414"/>
              <a:gd name="p0y15" fmla="*/ 0 h 4755"/>
              <a:gd name="p0x16" fmla="*/ 120 w 7414"/>
              <a:gd name="p0y16" fmla="*/ 0 h 475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EE2E2"/>
          </a:solidFill>
          <a:ln w="9525" cmpd="sng">
            <a:solidFill>
              <a:srgbClr val="D8E2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0" name="文本框 29"/>
          <p:cNvSpPr txBox="1"/>
          <p:nvPr>
            <p:custDataLst>
              <p:tags r:id="rId27"/>
            </p:custDataLst>
          </p:nvPr>
        </p:nvSpPr>
        <p:spPr>
          <a:xfrm>
            <a:off x="7216902" y="3517583"/>
            <a:ext cx="4317873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104000"/>
              </a:lnSpc>
            </a:pPr>
            <a:r>
              <a:rPr lang="zh-CN" altLang="en-US" sz="2100" b="1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⚠</a:t>
            </a:r>
            <a:r>
              <a:rPr lang="en-US" altLang="zh-CN" sz="2100" b="1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2100" b="1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错过的代价</a:t>
            </a:r>
            <a:endParaRPr lang="zh-CN" altLang="en-US" sz="2100" b="1">
              <a:solidFill>
                <a:srgbClr val="46494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1" name="任意多边形 30"/>
          <p:cNvSpPr/>
          <p:nvPr>
            <p:custDataLst>
              <p:tags r:id="rId28"/>
            </p:custDataLst>
          </p:nvPr>
        </p:nvSpPr>
        <p:spPr>
          <a:xfrm>
            <a:off x="7216775" y="4014470"/>
            <a:ext cx="4318000" cy="838200"/>
          </a:xfrm>
          <a:custGeom>
            <a:avLst/>
            <a:gdLst>
              <a:gd name="sw" fmla="*/ 1 w 6799"/>
              <a:gd name="sh" fmla="*/ 1 h 1320"/>
              <a:gd name="mins" fmla="min sw sh"/>
              <a:gd name="dsw" fmla="+- 0 sw mins"/>
              <a:gd name="dsh" fmla="+- 0 sh mins"/>
              <a:gd name="p0x0" fmla="*/ 120 w 6799"/>
              <a:gd name="p0y0" fmla="*/ 0 h 1320"/>
              <a:gd name="p0x1" fmla="*/ 6679 w 6799"/>
              <a:gd name="p0y1" fmla="*/ 0 h 1320"/>
              <a:gd name="p0x2" fmla="*/ 6746 w 6799"/>
              <a:gd name="p0y2" fmla="*/ 0 h 1320"/>
              <a:gd name="p0x3" fmla="*/ 6799 w 6799"/>
              <a:gd name="p0y3" fmla="*/ 53 h 1320"/>
              <a:gd name="p0x4" fmla="*/ 6799 w 6799"/>
              <a:gd name="p0y4" fmla="*/ 120 h 1320"/>
              <a:gd name="p0x5" fmla="*/ 6799 w 6799"/>
              <a:gd name="p0y5" fmla="*/ 1200 h 1320"/>
              <a:gd name="p0x6" fmla="*/ 6799 w 6799"/>
              <a:gd name="p0y6" fmla="*/ 1266 h 1320"/>
              <a:gd name="p0x7" fmla="*/ 6746 w 6799"/>
              <a:gd name="p0y7" fmla="*/ 1320 h 1320"/>
              <a:gd name="p0x8" fmla="*/ 6679 w 6799"/>
              <a:gd name="p0y8" fmla="*/ 1320 h 1320"/>
              <a:gd name="p0x9" fmla="*/ 120 w 6799"/>
              <a:gd name="p0y9" fmla="*/ 1320 h 1320"/>
              <a:gd name="p0x10" fmla="*/ 53 w 6799"/>
              <a:gd name="p0y10" fmla="*/ 1320 h 1320"/>
              <a:gd name="p0x11" fmla="*/ 0 w 6799"/>
              <a:gd name="p0y11" fmla="*/ 1266 h 1320"/>
              <a:gd name="p0x12" fmla="*/ 0 w 6799"/>
              <a:gd name="p0y12" fmla="*/ 1200 h 1320"/>
              <a:gd name="p0x13" fmla="*/ 0 w 6799"/>
              <a:gd name="p0y13" fmla="*/ 120 h 1320"/>
              <a:gd name="p0x14" fmla="*/ 0 w 6799"/>
              <a:gd name="p0y14" fmla="*/ 53 h 1320"/>
              <a:gd name="p0x15" fmla="*/ 53 w 6799"/>
              <a:gd name="p0y15" fmla="*/ 0 h 1320"/>
              <a:gd name="p0x16" fmla="*/ 120 w 6799"/>
              <a:gd name="p0y16" fmla="*/ 0 h 13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3F7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2" name="任意多边形 31"/>
          <p:cNvSpPr/>
          <p:nvPr>
            <p:custDataLst>
              <p:tags r:id="rId29"/>
            </p:custDataLst>
          </p:nvPr>
        </p:nvSpPr>
        <p:spPr>
          <a:xfrm>
            <a:off x="7369175" y="430022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210 w 420"/>
              <a:gd name="p0y0" fmla="*/ 0 h 420"/>
              <a:gd name="p0x1" fmla="*/ 325 w 420"/>
              <a:gd name="p0y1" fmla="*/ 0 h 420"/>
              <a:gd name="p0x2" fmla="*/ 420 w 420"/>
              <a:gd name="p0y2" fmla="*/ 94 h 420"/>
              <a:gd name="p0x3" fmla="*/ 420 w 420"/>
              <a:gd name="p0y3" fmla="*/ 210 h 420"/>
              <a:gd name="p0x4" fmla="*/ 420 w 420"/>
              <a:gd name="p0y4" fmla="*/ 325 h 420"/>
              <a:gd name="p0x5" fmla="*/ 325 w 420"/>
              <a:gd name="p0y5" fmla="*/ 420 h 420"/>
              <a:gd name="p0x6" fmla="*/ 210 w 420"/>
              <a:gd name="p0y6" fmla="*/ 420 h 420"/>
              <a:gd name="p0x7" fmla="*/ 94 w 420"/>
              <a:gd name="p0y7" fmla="*/ 420 h 420"/>
              <a:gd name="p0x8" fmla="*/ 0 w 420"/>
              <a:gd name="p0y8" fmla="*/ 325 h 420"/>
              <a:gd name="p0x9" fmla="*/ 0 w 420"/>
              <a:gd name="p0y9" fmla="*/ 210 h 420"/>
              <a:gd name="p0x10" fmla="*/ 0 w 420"/>
              <a:gd name="p0y10" fmla="*/ 94 h 420"/>
              <a:gd name="p0x11" fmla="*/ 94 w 420"/>
              <a:gd name="p0y11" fmla="*/ 0 h 420"/>
              <a:gd name="p0x12" fmla="*/ 210 w 420"/>
              <a:gd name="p0y12" fmla="*/ 0 h 4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E1DBE7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3" name="文本框 32"/>
          <p:cNvSpPr txBox="1"/>
          <p:nvPr>
            <p:custDataLst>
              <p:tags r:id="rId30"/>
            </p:custDataLst>
          </p:nvPr>
        </p:nvSpPr>
        <p:spPr>
          <a:xfrm>
            <a:off x="7438358" y="4300566"/>
            <a:ext cx="280987" cy="26098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133000"/>
              </a:lnSpc>
            </a:pPr>
            <a:r>
              <a:rPr sz="1200" b="1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</a:rPr>
              <a:t>✕</a:t>
            </a:r>
            <a:endParaRPr sz="1200" b="1">
              <a:solidFill>
                <a:srgbClr val="46494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文本框 33"/>
          <p:cNvSpPr txBox="1"/>
          <p:nvPr>
            <p:custDataLst>
              <p:tags r:id="rId31"/>
            </p:custDataLst>
          </p:nvPr>
        </p:nvSpPr>
        <p:spPr>
          <a:xfrm>
            <a:off x="7750302" y="4114800"/>
            <a:ext cx="3632073" cy="633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indent="0" algn="l">
              <a:lnSpc>
                <a:spcPct val="133000"/>
              </a:lnSpc>
            </a:pPr>
            <a:r>
              <a:rPr lang="zh-CN" altLang="en-US"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你犹豫的这一个月，别人已经</a:t>
            </a:r>
            <a:r>
              <a:rPr lang="en-US" altLang="zh-CN"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>
                <a:solidFill>
                  <a:srgbClr val="C24A4A"/>
                </a:solidFill>
                <a:latin typeface="微软雅黑" panose="020B0503020204020204" charset="-122"/>
                <a:ea typeface="微软雅黑" panose="020B0503020204020204" charset="-122"/>
              </a:rPr>
              <a:t>开始接单赚钱</a:t>
            </a:r>
            <a:r>
              <a:rPr lang="en-US"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了</a:t>
            </a:r>
            <a:endParaRPr lang="zh-CN" altLang="en-US" sz="150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5" name="任意多边形 34"/>
          <p:cNvSpPr/>
          <p:nvPr>
            <p:custDataLst>
              <p:tags r:id="rId32"/>
            </p:custDataLst>
          </p:nvPr>
        </p:nvSpPr>
        <p:spPr>
          <a:xfrm>
            <a:off x="7216775" y="4995545"/>
            <a:ext cx="4318000" cy="533400"/>
          </a:xfrm>
          <a:custGeom>
            <a:avLst/>
            <a:gdLst>
              <a:gd name="sw" fmla="*/ 1 w 6799"/>
              <a:gd name="sh" fmla="*/ 1 h 840"/>
              <a:gd name="mins" fmla="min sw sh"/>
              <a:gd name="dsw" fmla="+- 0 sw mins"/>
              <a:gd name="dsh" fmla="+- 0 sh mins"/>
              <a:gd name="p0x0" fmla="*/ 120 w 6799"/>
              <a:gd name="p0y0" fmla="*/ 0 h 840"/>
              <a:gd name="p0x1" fmla="*/ 6679 w 6799"/>
              <a:gd name="p0y1" fmla="*/ 0 h 840"/>
              <a:gd name="p0x2" fmla="*/ 6746 w 6799"/>
              <a:gd name="p0y2" fmla="*/ 0 h 840"/>
              <a:gd name="p0x3" fmla="*/ 6799 w 6799"/>
              <a:gd name="p0y3" fmla="*/ 53 h 840"/>
              <a:gd name="p0x4" fmla="*/ 6799 w 6799"/>
              <a:gd name="p0y4" fmla="*/ 120 h 840"/>
              <a:gd name="p0x5" fmla="*/ 6799 w 6799"/>
              <a:gd name="p0y5" fmla="*/ 720 h 840"/>
              <a:gd name="p0x6" fmla="*/ 6799 w 6799"/>
              <a:gd name="p0y6" fmla="*/ 786 h 840"/>
              <a:gd name="p0x7" fmla="*/ 6746 w 6799"/>
              <a:gd name="p0y7" fmla="*/ 840 h 840"/>
              <a:gd name="p0x8" fmla="*/ 6679 w 6799"/>
              <a:gd name="p0y8" fmla="*/ 840 h 840"/>
              <a:gd name="p0x9" fmla="*/ 120 w 6799"/>
              <a:gd name="p0y9" fmla="*/ 840 h 840"/>
              <a:gd name="p0x10" fmla="*/ 53 w 6799"/>
              <a:gd name="p0y10" fmla="*/ 840 h 840"/>
              <a:gd name="p0x11" fmla="*/ 0 w 6799"/>
              <a:gd name="p0y11" fmla="*/ 786 h 840"/>
              <a:gd name="p0x12" fmla="*/ 0 w 6799"/>
              <a:gd name="p0y12" fmla="*/ 720 h 840"/>
              <a:gd name="p0x13" fmla="*/ 0 w 6799"/>
              <a:gd name="p0y13" fmla="*/ 120 h 840"/>
              <a:gd name="p0x14" fmla="*/ 0 w 6799"/>
              <a:gd name="p0y14" fmla="*/ 53 h 840"/>
              <a:gd name="p0x15" fmla="*/ 53 w 6799"/>
              <a:gd name="p0y15" fmla="*/ 0 h 840"/>
              <a:gd name="p0x16" fmla="*/ 120 w 6799"/>
              <a:gd name="p0y16" fmla="*/ 0 h 8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3F7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6" name="任意多边形 35"/>
          <p:cNvSpPr/>
          <p:nvPr>
            <p:custDataLst>
              <p:tags r:id="rId33"/>
            </p:custDataLst>
          </p:nvPr>
        </p:nvSpPr>
        <p:spPr>
          <a:xfrm>
            <a:off x="7369175" y="512889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210 w 420"/>
              <a:gd name="p0y0" fmla="*/ 0 h 420"/>
              <a:gd name="p0x1" fmla="*/ 325 w 420"/>
              <a:gd name="p0y1" fmla="*/ 0 h 420"/>
              <a:gd name="p0x2" fmla="*/ 420 w 420"/>
              <a:gd name="p0y2" fmla="*/ 94 h 420"/>
              <a:gd name="p0x3" fmla="*/ 420 w 420"/>
              <a:gd name="p0y3" fmla="*/ 210 h 420"/>
              <a:gd name="p0x4" fmla="*/ 420 w 420"/>
              <a:gd name="p0y4" fmla="*/ 325 h 420"/>
              <a:gd name="p0x5" fmla="*/ 325 w 420"/>
              <a:gd name="p0y5" fmla="*/ 420 h 420"/>
              <a:gd name="p0x6" fmla="*/ 210 w 420"/>
              <a:gd name="p0y6" fmla="*/ 420 h 420"/>
              <a:gd name="p0x7" fmla="*/ 94 w 420"/>
              <a:gd name="p0y7" fmla="*/ 420 h 420"/>
              <a:gd name="p0x8" fmla="*/ 0 w 420"/>
              <a:gd name="p0y8" fmla="*/ 325 h 420"/>
              <a:gd name="p0x9" fmla="*/ 0 w 420"/>
              <a:gd name="p0y9" fmla="*/ 210 h 420"/>
              <a:gd name="p0x10" fmla="*/ 0 w 420"/>
              <a:gd name="p0y10" fmla="*/ 94 h 420"/>
              <a:gd name="p0x11" fmla="*/ 94 w 420"/>
              <a:gd name="p0y11" fmla="*/ 0 h 420"/>
              <a:gd name="p0x12" fmla="*/ 210 w 420"/>
              <a:gd name="p0y12" fmla="*/ 0 h 4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E1DBE7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7" name="文本框 36"/>
          <p:cNvSpPr txBox="1"/>
          <p:nvPr>
            <p:custDataLst>
              <p:tags r:id="rId34"/>
            </p:custDataLst>
          </p:nvPr>
        </p:nvSpPr>
        <p:spPr>
          <a:xfrm>
            <a:off x="7438358" y="5129241"/>
            <a:ext cx="280987" cy="26098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133000"/>
              </a:lnSpc>
            </a:pPr>
            <a:r>
              <a:rPr sz="1200" b="1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</a:rPr>
              <a:t>✕</a:t>
            </a:r>
            <a:endParaRPr sz="1200" b="1">
              <a:solidFill>
                <a:srgbClr val="46494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" name="文本框 37"/>
          <p:cNvSpPr txBox="1"/>
          <p:nvPr>
            <p:custDataLst>
              <p:tags r:id="rId35"/>
            </p:custDataLst>
          </p:nvPr>
        </p:nvSpPr>
        <p:spPr>
          <a:xfrm>
            <a:off x="7750302" y="5095875"/>
            <a:ext cx="3109912" cy="3286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你家附近的店，已经被别人</a:t>
            </a:r>
            <a:r>
              <a:rPr lang="en-US" altLang="zh-CN"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>
                <a:solidFill>
                  <a:srgbClr val="C24A4A"/>
                </a:solidFill>
                <a:latin typeface="微软雅黑" panose="020B0503020204020204" charset="-122"/>
                <a:ea typeface="微软雅黑" panose="020B0503020204020204" charset="-122"/>
              </a:rPr>
              <a:t>签走了</a:t>
            </a:r>
            <a:endParaRPr sz="1500" b="1">
              <a:solidFill>
                <a:srgbClr val="C24A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9" name="任意多边形 38"/>
          <p:cNvSpPr/>
          <p:nvPr>
            <p:custDataLst>
              <p:tags r:id="rId36"/>
            </p:custDataLst>
          </p:nvPr>
        </p:nvSpPr>
        <p:spPr>
          <a:xfrm>
            <a:off x="7216775" y="5671820"/>
            <a:ext cx="4318000" cy="533400"/>
          </a:xfrm>
          <a:custGeom>
            <a:avLst/>
            <a:gdLst>
              <a:gd name="sw" fmla="*/ 1 w 6799"/>
              <a:gd name="sh" fmla="*/ 1 h 840"/>
              <a:gd name="mins" fmla="min sw sh"/>
              <a:gd name="dsw" fmla="+- 0 sw mins"/>
              <a:gd name="dsh" fmla="+- 0 sh mins"/>
              <a:gd name="p0x0" fmla="*/ 120 w 6799"/>
              <a:gd name="p0y0" fmla="*/ 0 h 840"/>
              <a:gd name="p0x1" fmla="*/ 6679 w 6799"/>
              <a:gd name="p0y1" fmla="*/ 0 h 840"/>
              <a:gd name="p0x2" fmla="*/ 6746 w 6799"/>
              <a:gd name="p0y2" fmla="*/ 0 h 840"/>
              <a:gd name="p0x3" fmla="*/ 6799 w 6799"/>
              <a:gd name="p0y3" fmla="*/ 53 h 840"/>
              <a:gd name="p0x4" fmla="*/ 6799 w 6799"/>
              <a:gd name="p0y4" fmla="*/ 120 h 840"/>
              <a:gd name="p0x5" fmla="*/ 6799 w 6799"/>
              <a:gd name="p0y5" fmla="*/ 720 h 840"/>
              <a:gd name="p0x6" fmla="*/ 6799 w 6799"/>
              <a:gd name="p0y6" fmla="*/ 786 h 840"/>
              <a:gd name="p0x7" fmla="*/ 6746 w 6799"/>
              <a:gd name="p0y7" fmla="*/ 840 h 840"/>
              <a:gd name="p0x8" fmla="*/ 6679 w 6799"/>
              <a:gd name="p0y8" fmla="*/ 840 h 840"/>
              <a:gd name="p0x9" fmla="*/ 120 w 6799"/>
              <a:gd name="p0y9" fmla="*/ 840 h 840"/>
              <a:gd name="p0x10" fmla="*/ 53 w 6799"/>
              <a:gd name="p0y10" fmla="*/ 840 h 840"/>
              <a:gd name="p0x11" fmla="*/ 0 w 6799"/>
              <a:gd name="p0y11" fmla="*/ 786 h 840"/>
              <a:gd name="p0x12" fmla="*/ 0 w 6799"/>
              <a:gd name="p0y12" fmla="*/ 720 h 840"/>
              <a:gd name="p0x13" fmla="*/ 0 w 6799"/>
              <a:gd name="p0y13" fmla="*/ 120 h 840"/>
              <a:gd name="p0x14" fmla="*/ 0 w 6799"/>
              <a:gd name="p0y14" fmla="*/ 53 h 840"/>
              <a:gd name="p0x15" fmla="*/ 53 w 6799"/>
              <a:gd name="p0y15" fmla="*/ 0 h 840"/>
              <a:gd name="p0x16" fmla="*/ 120 w 6799"/>
              <a:gd name="p0y16" fmla="*/ 0 h 8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3F7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0" name="任意多边形 39"/>
          <p:cNvSpPr/>
          <p:nvPr>
            <p:custDataLst>
              <p:tags r:id="rId37"/>
            </p:custDataLst>
          </p:nvPr>
        </p:nvSpPr>
        <p:spPr>
          <a:xfrm>
            <a:off x="7369175" y="580517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210 w 420"/>
              <a:gd name="p0y0" fmla="*/ 0 h 420"/>
              <a:gd name="p0x1" fmla="*/ 325 w 420"/>
              <a:gd name="p0y1" fmla="*/ 0 h 420"/>
              <a:gd name="p0x2" fmla="*/ 420 w 420"/>
              <a:gd name="p0y2" fmla="*/ 94 h 420"/>
              <a:gd name="p0x3" fmla="*/ 420 w 420"/>
              <a:gd name="p0y3" fmla="*/ 210 h 420"/>
              <a:gd name="p0x4" fmla="*/ 420 w 420"/>
              <a:gd name="p0y4" fmla="*/ 325 h 420"/>
              <a:gd name="p0x5" fmla="*/ 325 w 420"/>
              <a:gd name="p0y5" fmla="*/ 420 h 420"/>
              <a:gd name="p0x6" fmla="*/ 210 w 420"/>
              <a:gd name="p0y6" fmla="*/ 420 h 420"/>
              <a:gd name="p0x7" fmla="*/ 94 w 420"/>
              <a:gd name="p0y7" fmla="*/ 420 h 420"/>
              <a:gd name="p0x8" fmla="*/ 0 w 420"/>
              <a:gd name="p0y8" fmla="*/ 325 h 420"/>
              <a:gd name="p0x9" fmla="*/ 0 w 420"/>
              <a:gd name="p0y9" fmla="*/ 210 h 420"/>
              <a:gd name="p0x10" fmla="*/ 0 w 420"/>
              <a:gd name="p0y10" fmla="*/ 94 h 420"/>
              <a:gd name="p0x11" fmla="*/ 94 w 420"/>
              <a:gd name="p0y11" fmla="*/ 0 h 420"/>
              <a:gd name="p0x12" fmla="*/ 210 w 420"/>
              <a:gd name="p0y12" fmla="*/ 0 h 4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E1DBE7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1" name="文本框 40"/>
          <p:cNvSpPr txBox="1"/>
          <p:nvPr>
            <p:custDataLst>
              <p:tags r:id="rId38"/>
            </p:custDataLst>
          </p:nvPr>
        </p:nvSpPr>
        <p:spPr>
          <a:xfrm>
            <a:off x="7438358" y="5805516"/>
            <a:ext cx="280987" cy="26098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133000"/>
              </a:lnSpc>
            </a:pPr>
            <a:r>
              <a:rPr sz="1200" b="1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</a:rPr>
              <a:t>✕</a:t>
            </a:r>
            <a:endParaRPr sz="1200" b="1">
              <a:solidFill>
                <a:srgbClr val="46494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2" name="文本框 41"/>
          <p:cNvSpPr txBox="1"/>
          <p:nvPr>
            <p:custDataLst>
              <p:tags r:id="rId39"/>
            </p:custDataLst>
          </p:nvPr>
        </p:nvSpPr>
        <p:spPr>
          <a:xfrm>
            <a:off x="7750302" y="5772150"/>
            <a:ext cx="2857500" cy="3286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</a:rPr>
              <a:t>等你想明白了，</a:t>
            </a:r>
            <a:r>
              <a:rPr sz="1500" b="1">
                <a:solidFill>
                  <a:srgbClr val="C24A4A"/>
                </a:solidFill>
                <a:latin typeface="微软雅黑" panose="020B0503020204020204" charset="-122"/>
                <a:ea typeface="微软雅黑" panose="020B0503020204020204" charset="-122"/>
              </a:rPr>
              <a:t>风口可能就过了</a:t>
            </a:r>
            <a:endParaRPr sz="1500" b="1">
              <a:solidFill>
                <a:srgbClr val="C24A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457200" y="1109663"/>
            <a:ext cx="11277600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sz="1500" spc="3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五重疑虑逐一击破</a:t>
            </a:r>
            <a:r>
              <a:rPr lang="en-US" altLang="zh-CN" sz="1500" spc="3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+ </a:t>
            </a:r>
            <a:r>
              <a:rPr lang="zh-CN" altLang="en-US" sz="1500" spc="3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五大价值承诺，行动是唯一答案</a:t>
            </a:r>
            <a:endParaRPr lang="zh-CN" altLang="en-US" sz="1500" spc="3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任意多边形 5"/>
          <p:cNvSpPr/>
          <p:nvPr>
            <p:custDataLst>
              <p:tags r:id="rId2"/>
            </p:custDataLst>
          </p:nvPr>
        </p:nvSpPr>
        <p:spPr>
          <a:xfrm>
            <a:off x="461645" y="1518920"/>
            <a:ext cx="2657475" cy="4876800"/>
          </a:xfrm>
          <a:custGeom>
            <a:avLst/>
            <a:gdLst>
              <a:gd name="sw" fmla="*/ 1 w 4185"/>
              <a:gd name="sh" fmla="*/ 1 h 7680"/>
              <a:gd name="mins" fmla="min sw sh"/>
              <a:gd name="dsw" fmla="+- 0 sw mins"/>
              <a:gd name="dsh" fmla="+- 0 sh mins"/>
              <a:gd name="p0x0" fmla="*/ 120 w 4185"/>
              <a:gd name="p0y0" fmla="*/ 0 h 7680"/>
              <a:gd name="p0x1" fmla="*/ 4065 w 4185"/>
              <a:gd name="p0y1" fmla="*/ 0 h 7680"/>
              <a:gd name="p0x2" fmla="*/ 4131 w 4185"/>
              <a:gd name="p0y2" fmla="*/ 0 h 7680"/>
              <a:gd name="p0x3" fmla="*/ 4185 w 4185"/>
              <a:gd name="p0y3" fmla="*/ 53 h 7680"/>
              <a:gd name="p0x4" fmla="*/ 4185 w 4185"/>
              <a:gd name="p0y4" fmla="*/ 120 h 7680"/>
              <a:gd name="p0x5" fmla="*/ 4185 w 4185"/>
              <a:gd name="p0y5" fmla="*/ 7560 h 7680"/>
              <a:gd name="p0x6" fmla="*/ 4185 w 4185"/>
              <a:gd name="p0y6" fmla="*/ 7626 h 7680"/>
              <a:gd name="p0x7" fmla="*/ 4131 w 4185"/>
              <a:gd name="p0y7" fmla="*/ 7680 h 7680"/>
              <a:gd name="p0x8" fmla="*/ 4065 w 4185"/>
              <a:gd name="p0y8" fmla="*/ 7680 h 7680"/>
              <a:gd name="p0x9" fmla="*/ 120 w 4185"/>
              <a:gd name="p0y9" fmla="*/ 7680 h 7680"/>
              <a:gd name="p0x10" fmla="*/ 53 w 4185"/>
              <a:gd name="p0y10" fmla="*/ 7680 h 7680"/>
              <a:gd name="p0x11" fmla="*/ 0 w 4185"/>
              <a:gd name="p0y11" fmla="*/ 7626 h 7680"/>
              <a:gd name="p0x12" fmla="*/ 0 w 4185"/>
              <a:gd name="p0y12" fmla="*/ 7560 h 7680"/>
              <a:gd name="p0x13" fmla="*/ 0 w 4185"/>
              <a:gd name="p0y13" fmla="*/ 120 h 7680"/>
              <a:gd name="p0x14" fmla="*/ 0 w 4185"/>
              <a:gd name="p0y14" fmla="*/ 53 h 7680"/>
              <a:gd name="p0x15" fmla="*/ 53 w 4185"/>
              <a:gd name="p0y15" fmla="*/ 0 h 7680"/>
              <a:gd name="p0x16" fmla="*/ 120 w 4185"/>
              <a:gd name="p0y16" fmla="*/ 0 h 768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14300" dist="19050" dir="5399999" algn="ctr" rotWithShape="0">
              <a:srgbClr val="6A5ACD">
                <a:alpha val="5882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>
            <p:custDataLst>
              <p:tags r:id="rId3"/>
            </p:custDataLst>
          </p:nvPr>
        </p:nvSpPr>
        <p:spPr>
          <a:xfrm>
            <a:off x="585470" y="1642745"/>
            <a:ext cx="2409825" cy="4300855"/>
          </a:xfrm>
          <a:custGeom>
            <a:avLst/>
            <a:gdLst>
              <a:gd name="sw" fmla="*/ 1 w 3795"/>
              <a:gd name="sh" fmla="*/ 1 h 6772"/>
              <a:gd name="mins" fmla="min sw sh"/>
              <a:gd name="dsw" fmla="+- 0 sw mins"/>
              <a:gd name="dsh" fmla="+- 0 sh mins"/>
              <a:gd name="p0x0" fmla="*/ 60 w 3795"/>
              <a:gd name="p0y0" fmla="*/ 0 h 6772"/>
              <a:gd name="p0x1" fmla="*/ 3735 w 3795"/>
              <a:gd name="p0y1" fmla="*/ 0 h 6772"/>
              <a:gd name="p0x2" fmla="*/ 3768 w 3795"/>
              <a:gd name="p0y2" fmla="*/ 0 h 6772"/>
              <a:gd name="p0x3" fmla="*/ 3795 w 3795"/>
              <a:gd name="p0y3" fmla="*/ 26 h 6772"/>
              <a:gd name="p0x4" fmla="*/ 3795 w 3795"/>
              <a:gd name="p0y4" fmla="*/ 60 h 6772"/>
              <a:gd name="p0x5" fmla="*/ 3795 w 3795"/>
              <a:gd name="p0y5" fmla="*/ 6712 h 6772"/>
              <a:gd name="p0x6" fmla="*/ 3795 w 3795"/>
              <a:gd name="p0y6" fmla="*/ 6745 h 6772"/>
              <a:gd name="p0x7" fmla="*/ 3768 w 3795"/>
              <a:gd name="p0y7" fmla="*/ 6772 h 6772"/>
              <a:gd name="p0x8" fmla="*/ 3735 w 3795"/>
              <a:gd name="p0y8" fmla="*/ 6772 h 6772"/>
              <a:gd name="p0x9" fmla="*/ 60 w 3795"/>
              <a:gd name="p0y9" fmla="*/ 6772 h 6772"/>
              <a:gd name="p0x10" fmla="*/ 26 w 3795"/>
              <a:gd name="p0y10" fmla="*/ 6772 h 6772"/>
              <a:gd name="p0x11" fmla="*/ 0 w 3795"/>
              <a:gd name="p0y11" fmla="*/ 6745 h 6772"/>
              <a:gd name="p0x12" fmla="*/ 0 w 3795"/>
              <a:gd name="p0y12" fmla="*/ 6712 h 6772"/>
              <a:gd name="p0x13" fmla="*/ 0 w 3795"/>
              <a:gd name="p0y13" fmla="*/ 60 h 6772"/>
              <a:gd name="p0x14" fmla="*/ 0 w 3795"/>
              <a:gd name="p0y14" fmla="*/ 26 h 6772"/>
              <a:gd name="p0x15" fmla="*/ 26 w 3795"/>
              <a:gd name="p0y15" fmla="*/ 0 h 6772"/>
              <a:gd name="p0x16" fmla="*/ 60 w 3795"/>
              <a:gd name="p0y16" fmla="*/ 0 h 6772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noFill/>
          <a:ln w="9525" cmpd="sng">
            <a:solidFill>
              <a:srgbClr val="D8E2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" name="图片 7" descr="b6a3b19d-9e03-11f1-83f6-86ae6344644a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rcRect t="53" b="60"/>
          <a:stretch>
            <a:fillRect/>
          </a:stretch>
        </p:blipFill>
        <p:spPr>
          <a:xfrm>
            <a:off x="590553" y="1647825"/>
            <a:ext cx="2400294" cy="429069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780" h="6757">
                <a:moveTo>
                  <a:pt x="60" y="0"/>
                </a:moveTo>
                <a:lnTo>
                  <a:pt x="3720" y="0"/>
                </a:lnTo>
                <a:cubicBezTo>
                  <a:pt x="3753" y="0"/>
                  <a:pt x="3780" y="27"/>
                  <a:pt x="3780" y="60"/>
                </a:cubicBezTo>
                <a:lnTo>
                  <a:pt x="3780" y="6697"/>
                </a:lnTo>
                <a:cubicBezTo>
                  <a:pt x="3780" y="6730"/>
                  <a:pt x="3753" y="6757"/>
                  <a:pt x="3720" y="6757"/>
                </a:cubicBezTo>
                <a:lnTo>
                  <a:pt x="60" y="6757"/>
                </a:lnTo>
                <a:cubicBezTo>
                  <a:pt x="27" y="6757"/>
                  <a:pt x="0" y="6730"/>
                  <a:pt x="0" y="6697"/>
                </a:cubicBezTo>
                <a:lnTo>
                  <a:pt x="0" y="60"/>
                </a:lnTo>
                <a:cubicBezTo>
                  <a:pt x="0" y="27"/>
                  <a:pt x="27" y="0"/>
                  <a:pt x="60" y="0"/>
                </a:cubicBezTo>
                <a:close/>
              </a:path>
            </a:pathLst>
          </a:custGeom>
        </p:spPr>
      </p:pic>
      <p:sp>
        <p:nvSpPr>
          <p:cNvPr id="11" name="文本框 10"/>
          <p:cNvSpPr txBox="1"/>
          <p:nvPr>
            <p:custDataLst>
              <p:tags r:id="rId6"/>
            </p:custDataLst>
          </p:nvPr>
        </p:nvSpPr>
        <p:spPr>
          <a:xfrm>
            <a:off x="1024909" y="6048851"/>
            <a:ext cx="1531591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04000"/>
              </a:lnSpc>
            </a:pPr>
            <a:r>
              <a:rPr lang="zh-CN" altLang="en-US" sz="1350">
                <a:solidFill>
                  <a:srgbClr val="A5AEB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星匠</a:t>
            </a:r>
            <a:r>
              <a:rPr lang="en-US" altLang="zh-CN" sz="1350">
                <a:solidFill>
                  <a:srgbClr val="A5AEB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AI · </a:t>
            </a:r>
            <a:r>
              <a:rPr lang="zh-CN" altLang="en-US" sz="1350">
                <a:solidFill>
                  <a:srgbClr val="A5AEB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加入页</a:t>
            </a:r>
            <a:endParaRPr lang="zh-CN" altLang="en-US" sz="1350">
              <a:solidFill>
                <a:srgbClr val="A5AEB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73" name="组合 72"/>
          <p:cNvGrpSpPr/>
          <p:nvPr/>
        </p:nvGrpSpPr>
        <p:grpSpPr>
          <a:xfrm>
            <a:off x="3314700" y="1514475"/>
            <a:ext cx="4152900" cy="4305300"/>
            <a:chOff x="5220" y="2385"/>
            <a:chExt cx="6540" cy="6780"/>
          </a:xfrm>
          <a:effectLst>
            <a:outerShdw blurRad="114300" dist="19050" dir="5399999" algn="ctr" rotWithShape="0">
              <a:srgbClr val="6A5ACD">
                <a:alpha val="5882"/>
              </a:srgbClr>
            </a:outerShdw>
          </a:effectLst>
        </p:grpSpPr>
        <p:sp>
          <p:nvSpPr>
            <p:cNvPr id="13" name="任意多边形 12"/>
            <p:cNvSpPr/>
            <p:nvPr>
              <p:custDataLst>
                <p:tags r:id="rId7"/>
              </p:custDataLst>
            </p:nvPr>
          </p:nvSpPr>
          <p:spPr>
            <a:xfrm>
              <a:off x="5220" y="2385"/>
              <a:ext cx="6540" cy="6780"/>
            </a:xfrm>
            <a:custGeom>
              <a:avLst/>
              <a:gdLst>
                <a:gd name="sw" fmla="*/ 1 w 6540"/>
                <a:gd name="sh" fmla="*/ 1 h 6780"/>
                <a:gd name="mins" fmla="min sw sh"/>
                <a:gd name="dsw" fmla="+- 0 sw mins"/>
                <a:gd name="dsh" fmla="+- 0 sh mins"/>
                <a:gd name="p0x0" fmla="*/ 120 w 6540"/>
                <a:gd name="p0y0" fmla="*/ 0 h 6780"/>
                <a:gd name="p0x1" fmla="*/ 6420 w 6540"/>
                <a:gd name="p0y1" fmla="*/ 0 h 6780"/>
                <a:gd name="p0x2" fmla="*/ 6486 w 6540"/>
                <a:gd name="p0y2" fmla="*/ 0 h 6780"/>
                <a:gd name="p0x3" fmla="*/ 6540 w 6540"/>
                <a:gd name="p0y3" fmla="*/ 53 h 6780"/>
                <a:gd name="p0x4" fmla="*/ 6540 w 6540"/>
                <a:gd name="p0y4" fmla="*/ 120 h 6780"/>
                <a:gd name="p0x5" fmla="*/ 6540 w 6540"/>
                <a:gd name="p0y5" fmla="*/ 6660 h 6780"/>
                <a:gd name="p0x6" fmla="*/ 6540 w 6540"/>
                <a:gd name="p0y6" fmla="*/ 6726 h 6780"/>
                <a:gd name="p0x7" fmla="*/ 6486 w 6540"/>
                <a:gd name="p0y7" fmla="*/ 6780 h 6780"/>
                <a:gd name="p0x8" fmla="*/ 6420 w 6540"/>
                <a:gd name="p0y8" fmla="*/ 6780 h 6780"/>
                <a:gd name="p0x9" fmla="*/ 120 w 6540"/>
                <a:gd name="p0y9" fmla="*/ 6780 h 6780"/>
                <a:gd name="p0x10" fmla="*/ 53 w 6540"/>
                <a:gd name="p0y10" fmla="*/ 6780 h 6780"/>
                <a:gd name="p0x11" fmla="*/ 0 w 6540"/>
                <a:gd name="p0y11" fmla="*/ 6726 h 6780"/>
                <a:gd name="p0x12" fmla="*/ 0 w 6540"/>
                <a:gd name="p0y12" fmla="*/ 6660 h 6780"/>
                <a:gd name="p0x13" fmla="*/ 0 w 6540"/>
                <a:gd name="p0y13" fmla="*/ 120 h 6780"/>
                <a:gd name="p0x14" fmla="*/ 0 w 6540"/>
                <a:gd name="p0y14" fmla="*/ 53 h 6780"/>
                <a:gd name="p0x15" fmla="*/ 53 w 6540"/>
                <a:gd name="p0y15" fmla="*/ 0 h 6780"/>
                <a:gd name="p0x16" fmla="*/ 120 w 6540"/>
                <a:gd name="p0y16" fmla="*/ 0 h 678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chemeClr val="bg2">
                <a:lumMod val="59994"/>
                <a:lumOff val="40006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>
              <p:custDataLst>
                <p:tags r:id="rId8"/>
              </p:custDataLst>
            </p:nvPr>
          </p:nvSpPr>
          <p:spPr>
            <a:xfrm>
              <a:off x="5229" y="2385"/>
              <a:ext cx="6521" cy="91"/>
            </a:xfrm>
            <a:custGeom>
              <a:avLst/>
              <a:gdLst>
                <a:gd name="sw" fmla="*/ 1 w 6521"/>
                <a:gd name="sh" fmla="*/ 1 h 91"/>
                <a:gd name="mins" fmla="min sw sh"/>
                <a:gd name="dsw" fmla="+- 0 sw mins"/>
                <a:gd name="dsh" fmla="+- 0 sh mins"/>
                <a:gd name="p0x0" fmla="*/ 110 w 6521"/>
                <a:gd name="p0y0" fmla="*/ 0 h 91"/>
                <a:gd name="p0x1" fmla="*/ 6410 w 6521"/>
                <a:gd name="p0y1" fmla="*/ 0 h 91"/>
                <a:gd name="p0x2" fmla="*/ 6460 w 6521"/>
                <a:gd name="p0y2" fmla="*/ 0 h 91"/>
                <a:gd name="p0x3" fmla="*/ 6503 w 6521"/>
                <a:gd name="p0y3" fmla="*/ 30 h 91"/>
                <a:gd name="p0x4" fmla="*/ 6521 w 6521"/>
                <a:gd name="p0y4" fmla="*/ 74 h 91"/>
                <a:gd name="p0x5" fmla="*/ 6507 w 6521"/>
                <a:gd name="p0y5" fmla="*/ 91 h 91"/>
                <a:gd name="p0x6" fmla="*/ 6507 w 6521"/>
                <a:gd name="p0y6" fmla="*/ 91 h 91"/>
                <a:gd name="p0x7" fmla="*/ 6492 w 6521"/>
                <a:gd name="p0y7" fmla="*/ 64 h 91"/>
                <a:gd name="p0x8" fmla="*/ 6454 w 6521"/>
                <a:gd name="p0y8" fmla="*/ 45 h 91"/>
                <a:gd name="p0x9" fmla="*/ 6410 w 6521"/>
                <a:gd name="p0y9" fmla="*/ 45 h 91"/>
                <a:gd name="p0x10" fmla="*/ 110 w 6521"/>
                <a:gd name="p0y10" fmla="*/ 45 h 91"/>
                <a:gd name="p0x11" fmla="*/ 67 w 6521"/>
                <a:gd name="p0y11" fmla="*/ 45 h 91"/>
                <a:gd name="p0x12" fmla="*/ 29 w 6521"/>
                <a:gd name="p0y12" fmla="*/ 64 h 91"/>
                <a:gd name="p0x13" fmla="*/ 13 w 6521"/>
                <a:gd name="p0y13" fmla="*/ 91 h 91"/>
                <a:gd name="p0x14" fmla="*/ 0 w 6521"/>
                <a:gd name="p0y14" fmla="*/ 74 h 91"/>
                <a:gd name="p0x15" fmla="*/ 0 w 6521"/>
                <a:gd name="p0y15" fmla="*/ 74 h 91"/>
                <a:gd name="p0x16" fmla="*/ 18 w 6521"/>
                <a:gd name="p0y16" fmla="*/ 30 h 91"/>
                <a:gd name="p0x17" fmla="*/ 60 w 6521"/>
                <a:gd name="p0y17" fmla="*/ 0 h 91"/>
                <a:gd name="p0x18" fmla="*/ 110 w 6521"/>
                <a:gd name="p0y18" fmla="*/ 0 h 91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lnTo>
                    <a:pt x="p0x6" y="p0y6"/>
                  </a:lnTo>
                  <a:cubicBezTo>
                    <a:pt x="p0x7" y="p0y7"/>
                    <a:pt x="p0x8" y="p0y8"/>
                    <a:pt x="p0x9" y="p0y9"/>
                  </a:cubicBezTo>
                  <a:lnTo>
                    <a:pt x="p0x10" y="p0y10"/>
                  </a:lnTo>
                  <a:cubicBezTo>
                    <a:pt x="p0x11" y="p0y11"/>
                    <a:pt x="p0x12" y="p0y12"/>
                    <a:pt x="p0x13" y="p0y13"/>
                  </a:cubicBezTo>
                  <a:lnTo>
                    <a:pt x="p0x14" y="p0y14"/>
                  </a:lnTo>
                  <a:lnTo>
                    <a:pt x="p0x15" y="p0y15"/>
                  </a:lnTo>
                  <a:cubicBezTo>
                    <a:pt x="p0x16" y="p0y16"/>
                    <a:pt x="p0x17" y="p0y17"/>
                    <a:pt x="p0x18" y="p0y1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5" name="任意多边形 14"/>
            <p:cNvSpPr/>
            <p:nvPr>
              <p:custDataLst>
                <p:tags r:id="rId9"/>
              </p:custDataLst>
            </p:nvPr>
          </p:nvSpPr>
          <p:spPr>
            <a:xfrm>
              <a:off x="11714" y="2459"/>
              <a:ext cx="46" cy="6670"/>
            </a:xfrm>
            <a:custGeom>
              <a:avLst/>
              <a:gdLst>
                <a:gd name="sw" fmla="*/ 1 w 45"/>
                <a:gd name="sh" fmla="*/ 1 h 6670"/>
                <a:gd name="mins" fmla="min sw sh"/>
                <a:gd name="dsw" fmla="+- 0 sw mins"/>
                <a:gd name="dsh" fmla="+- 0 sh mins"/>
                <a:gd name="p0x0" fmla="*/ 45 w 45"/>
                <a:gd name="p0y0" fmla="*/ 45 h 6670"/>
                <a:gd name="p0x1" fmla="*/ 45 w 45"/>
                <a:gd name="p0y1" fmla="*/ 6585 h 6670"/>
                <a:gd name="p0x2" fmla="*/ 45 w 45"/>
                <a:gd name="p0y2" fmla="*/ 6619 h 6670"/>
                <a:gd name="p0x3" fmla="*/ 32 w 45"/>
                <a:gd name="p0y3" fmla="*/ 6649 h 6670"/>
                <a:gd name="p0x4" fmla="*/ 10 w 45"/>
                <a:gd name="p0y4" fmla="*/ 6670 h 6670"/>
                <a:gd name="p0x5" fmla="*/ 0 w 45"/>
                <a:gd name="p0y5" fmla="*/ 6660 h 6670"/>
                <a:gd name="p0x6" fmla="*/ 19 w 45"/>
                <a:gd name="p0y6" fmla="*/ 6641 h 6670"/>
                <a:gd name="p0x7" fmla="*/ 30 w 45"/>
                <a:gd name="p0y7" fmla="*/ 6614 h 6670"/>
                <a:gd name="p0x8" fmla="*/ 30 w 45"/>
                <a:gd name="p0y8" fmla="*/ 6585 h 6670"/>
                <a:gd name="p0x9" fmla="*/ 30 w 45"/>
                <a:gd name="p0y9" fmla="*/ 45 h 6670"/>
                <a:gd name="p0x10" fmla="*/ 30 w 45"/>
                <a:gd name="p0y10" fmla="*/ 35 h 6670"/>
                <a:gd name="p0x11" fmla="*/ 27 w 45"/>
                <a:gd name="p0y11" fmla="*/ 26 h 6670"/>
                <a:gd name="p0x12" fmla="*/ 22 w 45"/>
                <a:gd name="p0y12" fmla="*/ 17 h 6670"/>
                <a:gd name="p0x13" fmla="*/ 36 w 45"/>
                <a:gd name="p0y13" fmla="*/ 0 h 6670"/>
                <a:gd name="p0x14" fmla="*/ 36 w 45"/>
                <a:gd name="p0y14" fmla="*/ 0 h 6670"/>
                <a:gd name="p0x15" fmla="*/ 42 w 45"/>
                <a:gd name="p0y15" fmla="*/ 14 h 6670"/>
                <a:gd name="p0x16" fmla="*/ 45 w 45"/>
                <a:gd name="p0y16" fmla="*/ 29 h 6670"/>
                <a:gd name="p0x17" fmla="*/ 45 w 45"/>
                <a:gd name="p0y17" fmla="*/ 45 h 667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lnTo>
                    <a:pt x="p0x14" y="p0y14"/>
                  </a:lnTo>
                  <a:cubicBezTo>
                    <a:pt x="p0x15" y="p0y15"/>
                    <a:pt x="p0x16" y="p0y16"/>
                    <a:pt x="p0x17" y="p0y17"/>
                  </a:cubicBezTo>
                  <a:close/>
                </a:path>
              </a:pathLst>
            </a:custGeom>
            <a:solidFill>
              <a:srgbClr val="D8E2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6" name="任意多边形 15"/>
            <p:cNvSpPr/>
            <p:nvPr>
              <p:custDataLst>
                <p:tags r:id="rId10"/>
              </p:custDataLst>
            </p:nvPr>
          </p:nvSpPr>
          <p:spPr>
            <a:xfrm>
              <a:off x="5255" y="9119"/>
              <a:ext cx="6469" cy="46"/>
            </a:xfrm>
            <a:custGeom>
              <a:avLst/>
              <a:gdLst>
                <a:gd name="sw" fmla="*/ 1 w 6469"/>
                <a:gd name="sh" fmla="*/ 1 h 45"/>
                <a:gd name="mins" fmla="min sw sh"/>
                <a:gd name="dsw" fmla="+- 0 sw mins"/>
                <a:gd name="dsh" fmla="+- 0 sh mins"/>
                <a:gd name="p0x0" fmla="*/ 6384 w 6469"/>
                <a:gd name="p0y0" fmla="*/ 45 h 45"/>
                <a:gd name="p0x1" fmla="*/ 84 w 6469"/>
                <a:gd name="p0y1" fmla="*/ 45 h 45"/>
                <a:gd name="p0x2" fmla="*/ 51 w 6469"/>
                <a:gd name="p0y2" fmla="*/ 45 h 45"/>
                <a:gd name="p0x3" fmla="*/ 21 w 6469"/>
                <a:gd name="p0y3" fmla="*/ 32 h 45"/>
                <a:gd name="p0x4" fmla="*/ 0 w 6469"/>
                <a:gd name="p0y4" fmla="*/ 10 h 45"/>
                <a:gd name="p0x5" fmla="*/ 10 w 6469"/>
                <a:gd name="p0y5" fmla="*/ 0 h 45"/>
                <a:gd name="p0x6" fmla="*/ 29 w 6469"/>
                <a:gd name="p0y6" fmla="*/ 19 h 45"/>
                <a:gd name="p0x7" fmla="*/ 55 w 6469"/>
                <a:gd name="p0y7" fmla="*/ 30 h 45"/>
                <a:gd name="p0x8" fmla="*/ 84 w 6469"/>
                <a:gd name="p0y8" fmla="*/ 30 h 45"/>
                <a:gd name="p0x9" fmla="*/ 6384 w 6469"/>
                <a:gd name="p0y9" fmla="*/ 30 h 45"/>
                <a:gd name="p0x10" fmla="*/ 6413 w 6469"/>
                <a:gd name="p0y10" fmla="*/ 30 h 45"/>
                <a:gd name="p0x11" fmla="*/ 6440 w 6469"/>
                <a:gd name="p0y11" fmla="*/ 19 h 45"/>
                <a:gd name="p0x12" fmla="*/ 6459 w 6469"/>
                <a:gd name="p0y12" fmla="*/ 0 h 45"/>
                <a:gd name="p0x13" fmla="*/ 6469 w 6469"/>
                <a:gd name="p0y13" fmla="*/ 10 h 45"/>
                <a:gd name="p0x14" fmla="*/ 6447 w 6469"/>
                <a:gd name="p0y14" fmla="*/ 32 h 45"/>
                <a:gd name="p0x15" fmla="*/ 6417 w 6469"/>
                <a:gd name="p0y15" fmla="*/ 45 h 45"/>
                <a:gd name="p0x16" fmla="*/ 6384 w 6469"/>
                <a:gd name="p0y16" fmla="*/ 45 h 4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rgbClr val="D8E2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>
              <p:custDataLst>
                <p:tags r:id="rId11"/>
              </p:custDataLst>
            </p:nvPr>
          </p:nvSpPr>
          <p:spPr>
            <a:xfrm>
              <a:off x="5220" y="2459"/>
              <a:ext cx="45" cy="6670"/>
            </a:xfrm>
            <a:custGeom>
              <a:avLst/>
              <a:gdLst>
                <a:gd name="sw" fmla="*/ 1 w 45"/>
                <a:gd name="sh" fmla="*/ 1 h 6670"/>
                <a:gd name="mins" fmla="min sw sh"/>
                <a:gd name="dsw" fmla="+- 0 sw mins"/>
                <a:gd name="dsh" fmla="+- 0 sh mins"/>
                <a:gd name="p0x0" fmla="*/ 0 w 45"/>
                <a:gd name="p0y0" fmla="*/ 6585 h 6670"/>
                <a:gd name="p0x1" fmla="*/ 0 w 45"/>
                <a:gd name="p0y1" fmla="*/ 45 h 6670"/>
                <a:gd name="p0x2" fmla="*/ 0 w 45"/>
                <a:gd name="p0y2" fmla="*/ 29 h 6670"/>
                <a:gd name="p0x3" fmla="*/ 3 w 45"/>
                <a:gd name="p0y3" fmla="*/ 14 h 6670"/>
                <a:gd name="p0x4" fmla="*/ 9 w 45"/>
                <a:gd name="p0y4" fmla="*/ 0 h 6670"/>
                <a:gd name="p0x5" fmla="*/ 22 w 45"/>
                <a:gd name="p0y5" fmla="*/ 17 h 6670"/>
                <a:gd name="p0x6" fmla="*/ 22 w 45"/>
                <a:gd name="p0y6" fmla="*/ 17 h 6670"/>
                <a:gd name="p0x7" fmla="*/ 17 w 45"/>
                <a:gd name="p0y7" fmla="*/ 26 h 6670"/>
                <a:gd name="p0x8" fmla="*/ 15 w 45"/>
                <a:gd name="p0y8" fmla="*/ 35 h 6670"/>
                <a:gd name="p0x9" fmla="*/ 15 w 45"/>
                <a:gd name="p0y9" fmla="*/ 45 h 6670"/>
                <a:gd name="p0x10" fmla="*/ 15 w 45"/>
                <a:gd name="p0y10" fmla="*/ 6585 h 6670"/>
                <a:gd name="p0x11" fmla="*/ 15 w 45"/>
                <a:gd name="p0y11" fmla="*/ 6614 h 6670"/>
                <a:gd name="p0x12" fmla="*/ 26 w 45"/>
                <a:gd name="p0y12" fmla="*/ 6641 h 6670"/>
                <a:gd name="p0x13" fmla="*/ 45 w 45"/>
                <a:gd name="p0y13" fmla="*/ 6660 h 6670"/>
                <a:gd name="p0x14" fmla="*/ 35 w 45"/>
                <a:gd name="p0y14" fmla="*/ 6670 h 6670"/>
                <a:gd name="p0x15" fmla="*/ 13 w 45"/>
                <a:gd name="p0y15" fmla="*/ 6649 h 6670"/>
                <a:gd name="p0x16" fmla="*/ 0 w 45"/>
                <a:gd name="p0y16" fmla="*/ 6619 h 6670"/>
                <a:gd name="p0x17" fmla="*/ 0 w 45"/>
                <a:gd name="p0y17" fmla="*/ 6585 h 667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lnTo>
                    <a:pt x="p0x6" y="p0y6"/>
                  </a:lnTo>
                  <a:cubicBezTo>
                    <a:pt x="p0x7" y="p0y7"/>
                    <a:pt x="p0x8" y="p0y8"/>
                    <a:pt x="p0x9" y="p0y9"/>
                  </a:cubicBezTo>
                  <a:lnTo>
                    <a:pt x="p0x10" y="p0y10"/>
                  </a:lnTo>
                  <a:cubicBezTo>
                    <a:pt x="p0x11" y="p0y11"/>
                    <a:pt x="p0x12" y="p0y12"/>
                    <a:pt x="p0x13" y="p0y13"/>
                  </a:cubicBezTo>
                  <a:lnTo>
                    <a:pt x="p0x14" y="p0y14"/>
                  </a:lnTo>
                  <a:cubicBezTo>
                    <a:pt x="p0x15" y="p0y15"/>
                    <a:pt x="p0x16" y="p0y16"/>
                    <a:pt x="p0x17" y="p0y17"/>
                  </a:cubicBezTo>
                  <a:close/>
                </a:path>
              </a:pathLst>
            </a:custGeom>
            <a:solidFill>
              <a:srgbClr val="D8E2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20" name="文本框 19"/>
          <p:cNvSpPr txBox="1"/>
          <p:nvPr>
            <p:custDataLst>
              <p:tags r:id="rId12"/>
            </p:custDataLst>
          </p:nvPr>
        </p:nvSpPr>
        <p:spPr>
          <a:xfrm>
            <a:off x="3476625" y="1679258"/>
            <a:ext cx="21336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你还在犹豫啥？</a:t>
            </a:r>
            <a:endParaRPr sz="21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任意多边形 20"/>
          <p:cNvSpPr/>
          <p:nvPr>
            <p:custDataLst>
              <p:tags r:id="rId13"/>
            </p:custDataLst>
          </p:nvPr>
        </p:nvSpPr>
        <p:spPr>
          <a:xfrm>
            <a:off x="3481070" y="2147570"/>
            <a:ext cx="3819525" cy="638175"/>
          </a:xfrm>
          <a:custGeom>
            <a:avLst/>
            <a:gdLst>
              <a:gd name="sw" fmla="*/ 1 w 6015"/>
              <a:gd name="sh" fmla="*/ 1 h 1005"/>
              <a:gd name="mins" fmla="min sw sh"/>
              <a:gd name="dsw" fmla="+- 0 sw mins"/>
              <a:gd name="dsh" fmla="+- 0 sh mins"/>
              <a:gd name="p0x0" fmla="*/ 60 w 6015"/>
              <a:gd name="p0y0" fmla="*/ 0 h 1005"/>
              <a:gd name="p0x1" fmla="*/ 5955 w 6015"/>
              <a:gd name="p0y1" fmla="*/ 0 h 1005"/>
              <a:gd name="p0x2" fmla="*/ 5988 w 6015"/>
              <a:gd name="p0y2" fmla="*/ 0 h 1005"/>
              <a:gd name="p0x3" fmla="*/ 6015 w 6015"/>
              <a:gd name="p0y3" fmla="*/ 26 h 1005"/>
              <a:gd name="p0x4" fmla="*/ 6015 w 6015"/>
              <a:gd name="p0y4" fmla="*/ 60 h 1005"/>
              <a:gd name="p0x5" fmla="*/ 6015 w 6015"/>
              <a:gd name="p0y5" fmla="*/ 945 h 1005"/>
              <a:gd name="p0x6" fmla="*/ 6015 w 6015"/>
              <a:gd name="p0y6" fmla="*/ 978 h 1005"/>
              <a:gd name="p0x7" fmla="*/ 5988 w 6015"/>
              <a:gd name="p0y7" fmla="*/ 1005 h 1005"/>
              <a:gd name="p0x8" fmla="*/ 5955 w 6015"/>
              <a:gd name="p0y8" fmla="*/ 1005 h 1005"/>
              <a:gd name="p0x9" fmla="*/ 60 w 6015"/>
              <a:gd name="p0y9" fmla="*/ 1005 h 1005"/>
              <a:gd name="p0x10" fmla="*/ 26 w 6015"/>
              <a:gd name="p0y10" fmla="*/ 1005 h 1005"/>
              <a:gd name="p0x11" fmla="*/ 0 w 6015"/>
              <a:gd name="p0y11" fmla="*/ 978 h 1005"/>
              <a:gd name="p0x12" fmla="*/ 0 w 6015"/>
              <a:gd name="p0y12" fmla="*/ 945 h 1005"/>
              <a:gd name="p0x13" fmla="*/ 0 w 6015"/>
              <a:gd name="p0y13" fmla="*/ 60 h 1005"/>
              <a:gd name="p0x14" fmla="*/ 0 w 6015"/>
              <a:gd name="p0y14" fmla="*/ 26 h 1005"/>
              <a:gd name="p0x15" fmla="*/ 26 w 6015"/>
              <a:gd name="p0y15" fmla="*/ 0 h 1005"/>
              <a:gd name="p0x16" fmla="*/ 60 w 6015"/>
              <a:gd name="p0y16" fmla="*/ 0 h 100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/>
          </a:solidFill>
          <a:ln w="9525" cmpd="sng">
            <a:solidFill>
              <a:srgbClr val="D8E2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任意多边形 21"/>
          <p:cNvSpPr/>
          <p:nvPr>
            <p:custDataLst>
              <p:tags r:id="rId14"/>
            </p:custDataLst>
          </p:nvPr>
        </p:nvSpPr>
        <p:spPr>
          <a:xfrm>
            <a:off x="3600450" y="2333625"/>
            <a:ext cx="762000" cy="266700"/>
          </a:xfrm>
          <a:custGeom>
            <a:avLst/>
            <a:gdLst>
              <a:gd name="sw" fmla="*/ 1 w 1200"/>
              <a:gd name="sh" fmla="*/ 1 h 420"/>
              <a:gd name="mins" fmla="min sw sh"/>
              <a:gd name="dsw" fmla="+- 0 sw mins"/>
              <a:gd name="dsh" fmla="+- 0 sh mins"/>
              <a:gd name="p0x0" fmla="*/ 60 w 1200"/>
              <a:gd name="p0y0" fmla="*/ 0 h 420"/>
              <a:gd name="p0x1" fmla="*/ 1140 w 1200"/>
              <a:gd name="p0y1" fmla="*/ 0 h 420"/>
              <a:gd name="p0x2" fmla="*/ 1173 w 1200"/>
              <a:gd name="p0y2" fmla="*/ 0 h 420"/>
              <a:gd name="p0x3" fmla="*/ 1200 w 1200"/>
              <a:gd name="p0y3" fmla="*/ 26 h 420"/>
              <a:gd name="p0x4" fmla="*/ 1200 w 1200"/>
              <a:gd name="p0y4" fmla="*/ 60 h 420"/>
              <a:gd name="p0x5" fmla="*/ 1200 w 1200"/>
              <a:gd name="p0y5" fmla="*/ 360 h 420"/>
              <a:gd name="p0x6" fmla="*/ 1200 w 1200"/>
              <a:gd name="p0y6" fmla="*/ 393 h 420"/>
              <a:gd name="p0x7" fmla="*/ 1173 w 1200"/>
              <a:gd name="p0y7" fmla="*/ 420 h 420"/>
              <a:gd name="p0x8" fmla="*/ 1140 w 1200"/>
              <a:gd name="p0y8" fmla="*/ 420 h 420"/>
              <a:gd name="p0x9" fmla="*/ 60 w 1200"/>
              <a:gd name="p0y9" fmla="*/ 420 h 420"/>
              <a:gd name="p0x10" fmla="*/ 26 w 1200"/>
              <a:gd name="p0y10" fmla="*/ 420 h 420"/>
              <a:gd name="p0x11" fmla="*/ 0 w 1200"/>
              <a:gd name="p0y11" fmla="*/ 393 h 420"/>
              <a:gd name="p0x12" fmla="*/ 0 w 1200"/>
              <a:gd name="p0y12" fmla="*/ 360 h 420"/>
              <a:gd name="p0x13" fmla="*/ 0 w 1200"/>
              <a:gd name="p0y13" fmla="*/ 60 h 420"/>
              <a:gd name="p0x14" fmla="*/ 0 w 1200"/>
              <a:gd name="p0y14" fmla="*/ 26 h 420"/>
              <a:gd name="p0x15" fmla="*/ 26 w 1200"/>
              <a:gd name="p0y15" fmla="*/ 0 h 420"/>
              <a:gd name="p0x16" fmla="*/ 60 w 120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57364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>
            <p:custDataLst>
              <p:tags r:id="rId15"/>
            </p:custDataLst>
          </p:nvPr>
        </p:nvSpPr>
        <p:spPr>
          <a:xfrm>
            <a:off x="3676650" y="2363152"/>
            <a:ext cx="762076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怕学不会</a:t>
            </a:r>
            <a:endParaRPr sz="12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文本框 23"/>
          <p:cNvSpPr txBox="1"/>
          <p:nvPr>
            <p:custDataLst>
              <p:tags r:id="rId16"/>
            </p:custDataLst>
          </p:nvPr>
        </p:nvSpPr>
        <p:spPr>
          <a:xfrm>
            <a:off x="4476826" y="2214563"/>
            <a:ext cx="2705024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indent="0" algn="l">
              <a:lnSpc>
                <a:spcPct val="104000"/>
              </a:lnSpc>
            </a:pPr>
            <a:r>
              <a:rPr sz="15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</a:rPr>
              <a:t>老师手把手教</a:t>
            </a:r>
            <a:r>
              <a:rPr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，直播课跟着练，第一天就能出视频</a:t>
            </a:r>
            <a:endParaRPr sz="1500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任意多边形 24"/>
          <p:cNvSpPr/>
          <p:nvPr>
            <p:custDataLst>
              <p:tags r:id="rId17"/>
            </p:custDataLst>
          </p:nvPr>
        </p:nvSpPr>
        <p:spPr>
          <a:xfrm>
            <a:off x="3481070" y="2864485"/>
            <a:ext cx="3819525" cy="638175"/>
          </a:xfrm>
          <a:custGeom>
            <a:avLst/>
            <a:gdLst>
              <a:gd name="sw" fmla="*/ 1 w 6015"/>
              <a:gd name="sh" fmla="*/ 1 h 1005"/>
              <a:gd name="mins" fmla="min sw sh"/>
              <a:gd name="dsw" fmla="+- 0 sw mins"/>
              <a:gd name="dsh" fmla="+- 0 sh mins"/>
              <a:gd name="p0x0" fmla="*/ 60 w 6015"/>
              <a:gd name="p0y0" fmla="*/ 0 h 1005"/>
              <a:gd name="p0x1" fmla="*/ 5955 w 6015"/>
              <a:gd name="p0y1" fmla="*/ 0 h 1005"/>
              <a:gd name="p0x2" fmla="*/ 5988 w 6015"/>
              <a:gd name="p0y2" fmla="*/ 0 h 1005"/>
              <a:gd name="p0x3" fmla="*/ 6015 w 6015"/>
              <a:gd name="p0y3" fmla="*/ 26 h 1005"/>
              <a:gd name="p0x4" fmla="*/ 6015 w 6015"/>
              <a:gd name="p0y4" fmla="*/ 60 h 1005"/>
              <a:gd name="p0x5" fmla="*/ 6015 w 6015"/>
              <a:gd name="p0y5" fmla="*/ 945 h 1005"/>
              <a:gd name="p0x6" fmla="*/ 6015 w 6015"/>
              <a:gd name="p0y6" fmla="*/ 978 h 1005"/>
              <a:gd name="p0x7" fmla="*/ 5988 w 6015"/>
              <a:gd name="p0y7" fmla="*/ 1005 h 1005"/>
              <a:gd name="p0x8" fmla="*/ 5955 w 6015"/>
              <a:gd name="p0y8" fmla="*/ 1005 h 1005"/>
              <a:gd name="p0x9" fmla="*/ 60 w 6015"/>
              <a:gd name="p0y9" fmla="*/ 1005 h 1005"/>
              <a:gd name="p0x10" fmla="*/ 26 w 6015"/>
              <a:gd name="p0y10" fmla="*/ 1005 h 1005"/>
              <a:gd name="p0x11" fmla="*/ 0 w 6015"/>
              <a:gd name="p0y11" fmla="*/ 978 h 1005"/>
              <a:gd name="p0x12" fmla="*/ 0 w 6015"/>
              <a:gd name="p0y12" fmla="*/ 945 h 1005"/>
              <a:gd name="p0x13" fmla="*/ 0 w 6015"/>
              <a:gd name="p0y13" fmla="*/ 60 h 1005"/>
              <a:gd name="p0x14" fmla="*/ 0 w 6015"/>
              <a:gd name="p0y14" fmla="*/ 26 h 1005"/>
              <a:gd name="p0x15" fmla="*/ 26 w 6015"/>
              <a:gd name="p0y15" fmla="*/ 0 h 1005"/>
              <a:gd name="p0x16" fmla="*/ 60 w 6015"/>
              <a:gd name="p0y16" fmla="*/ 0 h 100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/>
          </a:solidFill>
          <a:ln w="9525" cmpd="sng">
            <a:solidFill>
              <a:srgbClr val="D8E2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6" name="任意多边形 25"/>
          <p:cNvSpPr/>
          <p:nvPr>
            <p:custDataLst>
              <p:tags r:id="rId18"/>
            </p:custDataLst>
          </p:nvPr>
        </p:nvSpPr>
        <p:spPr>
          <a:xfrm>
            <a:off x="3600450" y="3049905"/>
            <a:ext cx="762000" cy="266700"/>
          </a:xfrm>
          <a:custGeom>
            <a:avLst/>
            <a:gdLst>
              <a:gd name="sw" fmla="*/ 1 w 1200"/>
              <a:gd name="sh" fmla="*/ 1 h 420"/>
              <a:gd name="mins" fmla="min sw sh"/>
              <a:gd name="dsw" fmla="+- 0 sw mins"/>
              <a:gd name="dsh" fmla="+- 0 sh mins"/>
              <a:gd name="p0x0" fmla="*/ 60 w 1200"/>
              <a:gd name="p0y0" fmla="*/ 0 h 420"/>
              <a:gd name="p0x1" fmla="*/ 1140 w 1200"/>
              <a:gd name="p0y1" fmla="*/ 0 h 420"/>
              <a:gd name="p0x2" fmla="*/ 1173 w 1200"/>
              <a:gd name="p0y2" fmla="*/ 0 h 420"/>
              <a:gd name="p0x3" fmla="*/ 1200 w 1200"/>
              <a:gd name="p0y3" fmla="*/ 26 h 420"/>
              <a:gd name="p0x4" fmla="*/ 1200 w 1200"/>
              <a:gd name="p0y4" fmla="*/ 60 h 420"/>
              <a:gd name="p0x5" fmla="*/ 1200 w 1200"/>
              <a:gd name="p0y5" fmla="*/ 360 h 420"/>
              <a:gd name="p0x6" fmla="*/ 1200 w 1200"/>
              <a:gd name="p0y6" fmla="*/ 393 h 420"/>
              <a:gd name="p0x7" fmla="*/ 1173 w 1200"/>
              <a:gd name="p0y7" fmla="*/ 420 h 420"/>
              <a:gd name="p0x8" fmla="*/ 1140 w 1200"/>
              <a:gd name="p0y8" fmla="*/ 420 h 420"/>
              <a:gd name="p0x9" fmla="*/ 60 w 1200"/>
              <a:gd name="p0y9" fmla="*/ 420 h 420"/>
              <a:gd name="p0x10" fmla="*/ 26 w 1200"/>
              <a:gd name="p0y10" fmla="*/ 420 h 420"/>
              <a:gd name="p0x11" fmla="*/ 0 w 1200"/>
              <a:gd name="p0y11" fmla="*/ 393 h 420"/>
              <a:gd name="p0x12" fmla="*/ 0 w 1200"/>
              <a:gd name="p0y12" fmla="*/ 360 h 420"/>
              <a:gd name="p0x13" fmla="*/ 0 w 1200"/>
              <a:gd name="p0y13" fmla="*/ 60 h 420"/>
              <a:gd name="p0x14" fmla="*/ 0 w 1200"/>
              <a:gd name="p0y14" fmla="*/ 26 h 420"/>
              <a:gd name="p0x15" fmla="*/ 26 w 1200"/>
              <a:gd name="p0y15" fmla="*/ 0 h 420"/>
              <a:gd name="p0x16" fmla="*/ 60 w 120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57364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7" name="文本框 26"/>
          <p:cNvSpPr txBox="1"/>
          <p:nvPr>
            <p:custDataLst>
              <p:tags r:id="rId19"/>
            </p:custDataLst>
          </p:nvPr>
        </p:nvSpPr>
        <p:spPr>
          <a:xfrm>
            <a:off x="3676650" y="3079909"/>
            <a:ext cx="762076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怕没时间</a:t>
            </a:r>
            <a:endParaRPr sz="12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文本框 27"/>
          <p:cNvSpPr txBox="1"/>
          <p:nvPr>
            <p:custDataLst>
              <p:tags r:id="rId20"/>
            </p:custDataLst>
          </p:nvPr>
        </p:nvSpPr>
        <p:spPr>
          <a:xfrm>
            <a:off x="4476826" y="2931319"/>
            <a:ext cx="2705024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indent="0" algn="l">
              <a:lnSpc>
                <a:spcPct val="104000"/>
              </a:lnSpc>
            </a:pPr>
            <a:r>
              <a:rPr lang="zh-CN" altLang="en-US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每天</a:t>
            </a:r>
            <a:r>
              <a:rPr lang="en-US" altLang="zh-CN" sz="150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15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1-2</a:t>
            </a:r>
            <a:r>
              <a:rPr lang="zh-CN" altLang="en-US" sz="15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小时</a:t>
            </a:r>
            <a:r>
              <a:rPr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，宝妈上班族都能做</a:t>
            </a:r>
            <a:endParaRPr sz="1500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任意多边形 28"/>
          <p:cNvSpPr/>
          <p:nvPr>
            <p:custDataLst>
              <p:tags r:id="rId21"/>
            </p:custDataLst>
          </p:nvPr>
        </p:nvSpPr>
        <p:spPr>
          <a:xfrm>
            <a:off x="3481070" y="3581400"/>
            <a:ext cx="3819525" cy="638175"/>
          </a:xfrm>
          <a:custGeom>
            <a:avLst/>
            <a:gdLst>
              <a:gd name="sw" fmla="*/ 1 w 6015"/>
              <a:gd name="sh" fmla="*/ 1 h 1005"/>
              <a:gd name="mins" fmla="min sw sh"/>
              <a:gd name="dsw" fmla="+- 0 sw mins"/>
              <a:gd name="dsh" fmla="+- 0 sh mins"/>
              <a:gd name="p0x0" fmla="*/ 60 w 6015"/>
              <a:gd name="p0y0" fmla="*/ 0 h 1005"/>
              <a:gd name="p0x1" fmla="*/ 5955 w 6015"/>
              <a:gd name="p0y1" fmla="*/ 0 h 1005"/>
              <a:gd name="p0x2" fmla="*/ 5988 w 6015"/>
              <a:gd name="p0y2" fmla="*/ 0 h 1005"/>
              <a:gd name="p0x3" fmla="*/ 6015 w 6015"/>
              <a:gd name="p0y3" fmla="*/ 26 h 1005"/>
              <a:gd name="p0x4" fmla="*/ 6015 w 6015"/>
              <a:gd name="p0y4" fmla="*/ 60 h 1005"/>
              <a:gd name="p0x5" fmla="*/ 6015 w 6015"/>
              <a:gd name="p0y5" fmla="*/ 945 h 1005"/>
              <a:gd name="p0x6" fmla="*/ 6015 w 6015"/>
              <a:gd name="p0y6" fmla="*/ 978 h 1005"/>
              <a:gd name="p0x7" fmla="*/ 5988 w 6015"/>
              <a:gd name="p0y7" fmla="*/ 1005 h 1005"/>
              <a:gd name="p0x8" fmla="*/ 5955 w 6015"/>
              <a:gd name="p0y8" fmla="*/ 1005 h 1005"/>
              <a:gd name="p0x9" fmla="*/ 60 w 6015"/>
              <a:gd name="p0y9" fmla="*/ 1005 h 1005"/>
              <a:gd name="p0x10" fmla="*/ 26 w 6015"/>
              <a:gd name="p0y10" fmla="*/ 1005 h 1005"/>
              <a:gd name="p0x11" fmla="*/ 0 w 6015"/>
              <a:gd name="p0y11" fmla="*/ 978 h 1005"/>
              <a:gd name="p0x12" fmla="*/ 0 w 6015"/>
              <a:gd name="p0y12" fmla="*/ 945 h 1005"/>
              <a:gd name="p0x13" fmla="*/ 0 w 6015"/>
              <a:gd name="p0y13" fmla="*/ 60 h 1005"/>
              <a:gd name="p0x14" fmla="*/ 0 w 6015"/>
              <a:gd name="p0y14" fmla="*/ 26 h 1005"/>
              <a:gd name="p0x15" fmla="*/ 26 w 6015"/>
              <a:gd name="p0y15" fmla="*/ 0 h 1005"/>
              <a:gd name="p0x16" fmla="*/ 60 w 6015"/>
              <a:gd name="p0y16" fmla="*/ 0 h 100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/>
          </a:solidFill>
          <a:ln w="9525" cmpd="sng">
            <a:solidFill>
              <a:srgbClr val="D8E2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0" name="任意多边形 29"/>
          <p:cNvSpPr/>
          <p:nvPr>
            <p:custDataLst>
              <p:tags r:id="rId22"/>
            </p:custDataLst>
          </p:nvPr>
        </p:nvSpPr>
        <p:spPr>
          <a:xfrm>
            <a:off x="3600450" y="3766820"/>
            <a:ext cx="762000" cy="266700"/>
          </a:xfrm>
          <a:custGeom>
            <a:avLst/>
            <a:gdLst>
              <a:gd name="sw" fmla="*/ 1 w 1200"/>
              <a:gd name="sh" fmla="*/ 1 h 420"/>
              <a:gd name="mins" fmla="min sw sh"/>
              <a:gd name="dsw" fmla="+- 0 sw mins"/>
              <a:gd name="dsh" fmla="+- 0 sh mins"/>
              <a:gd name="p0x0" fmla="*/ 60 w 1200"/>
              <a:gd name="p0y0" fmla="*/ 0 h 420"/>
              <a:gd name="p0x1" fmla="*/ 1140 w 1200"/>
              <a:gd name="p0y1" fmla="*/ 0 h 420"/>
              <a:gd name="p0x2" fmla="*/ 1173 w 1200"/>
              <a:gd name="p0y2" fmla="*/ 0 h 420"/>
              <a:gd name="p0x3" fmla="*/ 1200 w 1200"/>
              <a:gd name="p0y3" fmla="*/ 26 h 420"/>
              <a:gd name="p0x4" fmla="*/ 1200 w 1200"/>
              <a:gd name="p0y4" fmla="*/ 60 h 420"/>
              <a:gd name="p0x5" fmla="*/ 1200 w 1200"/>
              <a:gd name="p0y5" fmla="*/ 360 h 420"/>
              <a:gd name="p0x6" fmla="*/ 1200 w 1200"/>
              <a:gd name="p0y6" fmla="*/ 393 h 420"/>
              <a:gd name="p0x7" fmla="*/ 1173 w 1200"/>
              <a:gd name="p0y7" fmla="*/ 420 h 420"/>
              <a:gd name="p0x8" fmla="*/ 1140 w 1200"/>
              <a:gd name="p0y8" fmla="*/ 420 h 420"/>
              <a:gd name="p0x9" fmla="*/ 60 w 1200"/>
              <a:gd name="p0y9" fmla="*/ 420 h 420"/>
              <a:gd name="p0x10" fmla="*/ 26 w 1200"/>
              <a:gd name="p0y10" fmla="*/ 420 h 420"/>
              <a:gd name="p0x11" fmla="*/ 0 w 1200"/>
              <a:gd name="p0y11" fmla="*/ 393 h 420"/>
              <a:gd name="p0x12" fmla="*/ 0 w 1200"/>
              <a:gd name="p0y12" fmla="*/ 360 h 420"/>
              <a:gd name="p0x13" fmla="*/ 0 w 1200"/>
              <a:gd name="p0y13" fmla="*/ 60 h 420"/>
              <a:gd name="p0x14" fmla="*/ 0 w 1200"/>
              <a:gd name="p0y14" fmla="*/ 26 h 420"/>
              <a:gd name="p0x15" fmla="*/ 26 w 1200"/>
              <a:gd name="p0y15" fmla="*/ 0 h 420"/>
              <a:gd name="p0x16" fmla="*/ 60 w 120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57364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1" name="文本框 30"/>
          <p:cNvSpPr txBox="1"/>
          <p:nvPr>
            <p:custDataLst>
              <p:tags r:id="rId23"/>
            </p:custDataLst>
          </p:nvPr>
        </p:nvSpPr>
        <p:spPr>
          <a:xfrm>
            <a:off x="3676650" y="3796665"/>
            <a:ext cx="762076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怕赚不到</a:t>
            </a:r>
            <a:endParaRPr sz="12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" name="文本框 31"/>
          <p:cNvSpPr txBox="1"/>
          <p:nvPr>
            <p:custDataLst>
              <p:tags r:id="rId24"/>
            </p:custDataLst>
          </p:nvPr>
        </p:nvSpPr>
        <p:spPr>
          <a:xfrm>
            <a:off x="4476829" y="3614766"/>
            <a:ext cx="2705024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indent="0" algn="l">
              <a:lnSpc>
                <a:spcPct val="104000"/>
              </a:lnSpc>
            </a:pPr>
            <a:r>
              <a:rPr lang="en-US" sz="15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lang="zh-CN" sz="15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条赚钱路径</a:t>
            </a:r>
            <a:r>
              <a:rPr lang="en-US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+</a:t>
            </a:r>
            <a:r>
              <a:rPr lang="zh-CN" altLang="en-US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直播带货，总有一条适合你</a:t>
            </a:r>
            <a:endParaRPr lang="zh-CN" altLang="en-US" sz="1500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3" name="任意多边形 32"/>
          <p:cNvSpPr/>
          <p:nvPr>
            <p:custDataLst>
              <p:tags r:id="rId25"/>
            </p:custDataLst>
          </p:nvPr>
        </p:nvSpPr>
        <p:spPr>
          <a:xfrm>
            <a:off x="3481070" y="4297680"/>
            <a:ext cx="3819525" cy="638175"/>
          </a:xfrm>
          <a:custGeom>
            <a:avLst/>
            <a:gdLst>
              <a:gd name="sw" fmla="*/ 1 w 6015"/>
              <a:gd name="sh" fmla="*/ 1 h 1005"/>
              <a:gd name="mins" fmla="min sw sh"/>
              <a:gd name="dsw" fmla="+- 0 sw mins"/>
              <a:gd name="dsh" fmla="+- 0 sh mins"/>
              <a:gd name="p0x0" fmla="*/ 60 w 6015"/>
              <a:gd name="p0y0" fmla="*/ 0 h 1005"/>
              <a:gd name="p0x1" fmla="*/ 5955 w 6015"/>
              <a:gd name="p0y1" fmla="*/ 0 h 1005"/>
              <a:gd name="p0x2" fmla="*/ 5988 w 6015"/>
              <a:gd name="p0y2" fmla="*/ 0 h 1005"/>
              <a:gd name="p0x3" fmla="*/ 6015 w 6015"/>
              <a:gd name="p0y3" fmla="*/ 26 h 1005"/>
              <a:gd name="p0x4" fmla="*/ 6015 w 6015"/>
              <a:gd name="p0y4" fmla="*/ 60 h 1005"/>
              <a:gd name="p0x5" fmla="*/ 6015 w 6015"/>
              <a:gd name="p0y5" fmla="*/ 945 h 1005"/>
              <a:gd name="p0x6" fmla="*/ 6015 w 6015"/>
              <a:gd name="p0y6" fmla="*/ 978 h 1005"/>
              <a:gd name="p0x7" fmla="*/ 5988 w 6015"/>
              <a:gd name="p0y7" fmla="*/ 1005 h 1005"/>
              <a:gd name="p0x8" fmla="*/ 5955 w 6015"/>
              <a:gd name="p0y8" fmla="*/ 1005 h 1005"/>
              <a:gd name="p0x9" fmla="*/ 60 w 6015"/>
              <a:gd name="p0y9" fmla="*/ 1005 h 1005"/>
              <a:gd name="p0x10" fmla="*/ 26 w 6015"/>
              <a:gd name="p0y10" fmla="*/ 1005 h 1005"/>
              <a:gd name="p0x11" fmla="*/ 0 w 6015"/>
              <a:gd name="p0y11" fmla="*/ 978 h 1005"/>
              <a:gd name="p0x12" fmla="*/ 0 w 6015"/>
              <a:gd name="p0y12" fmla="*/ 945 h 1005"/>
              <a:gd name="p0x13" fmla="*/ 0 w 6015"/>
              <a:gd name="p0y13" fmla="*/ 60 h 1005"/>
              <a:gd name="p0x14" fmla="*/ 0 w 6015"/>
              <a:gd name="p0y14" fmla="*/ 26 h 1005"/>
              <a:gd name="p0x15" fmla="*/ 26 w 6015"/>
              <a:gd name="p0y15" fmla="*/ 0 h 1005"/>
              <a:gd name="p0x16" fmla="*/ 60 w 6015"/>
              <a:gd name="p0y16" fmla="*/ 0 h 100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/>
          </a:solidFill>
          <a:ln w="9525" cmpd="sng">
            <a:solidFill>
              <a:srgbClr val="D8E2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4" name="任意多边形 33"/>
          <p:cNvSpPr/>
          <p:nvPr>
            <p:custDataLst>
              <p:tags r:id="rId26"/>
            </p:custDataLst>
          </p:nvPr>
        </p:nvSpPr>
        <p:spPr>
          <a:xfrm>
            <a:off x="3600450" y="4483735"/>
            <a:ext cx="762000" cy="266700"/>
          </a:xfrm>
          <a:custGeom>
            <a:avLst/>
            <a:gdLst>
              <a:gd name="sw" fmla="*/ 1 w 1200"/>
              <a:gd name="sh" fmla="*/ 1 h 420"/>
              <a:gd name="mins" fmla="min sw sh"/>
              <a:gd name="dsw" fmla="+- 0 sw mins"/>
              <a:gd name="dsh" fmla="+- 0 sh mins"/>
              <a:gd name="p0x0" fmla="*/ 60 w 1200"/>
              <a:gd name="p0y0" fmla="*/ 0 h 420"/>
              <a:gd name="p0x1" fmla="*/ 1140 w 1200"/>
              <a:gd name="p0y1" fmla="*/ 0 h 420"/>
              <a:gd name="p0x2" fmla="*/ 1173 w 1200"/>
              <a:gd name="p0y2" fmla="*/ 0 h 420"/>
              <a:gd name="p0x3" fmla="*/ 1200 w 1200"/>
              <a:gd name="p0y3" fmla="*/ 26 h 420"/>
              <a:gd name="p0x4" fmla="*/ 1200 w 1200"/>
              <a:gd name="p0y4" fmla="*/ 60 h 420"/>
              <a:gd name="p0x5" fmla="*/ 1200 w 1200"/>
              <a:gd name="p0y5" fmla="*/ 360 h 420"/>
              <a:gd name="p0x6" fmla="*/ 1200 w 1200"/>
              <a:gd name="p0y6" fmla="*/ 393 h 420"/>
              <a:gd name="p0x7" fmla="*/ 1173 w 1200"/>
              <a:gd name="p0y7" fmla="*/ 420 h 420"/>
              <a:gd name="p0x8" fmla="*/ 1140 w 1200"/>
              <a:gd name="p0y8" fmla="*/ 420 h 420"/>
              <a:gd name="p0x9" fmla="*/ 60 w 1200"/>
              <a:gd name="p0y9" fmla="*/ 420 h 420"/>
              <a:gd name="p0x10" fmla="*/ 26 w 1200"/>
              <a:gd name="p0y10" fmla="*/ 420 h 420"/>
              <a:gd name="p0x11" fmla="*/ 0 w 1200"/>
              <a:gd name="p0y11" fmla="*/ 393 h 420"/>
              <a:gd name="p0x12" fmla="*/ 0 w 1200"/>
              <a:gd name="p0y12" fmla="*/ 360 h 420"/>
              <a:gd name="p0x13" fmla="*/ 0 w 1200"/>
              <a:gd name="p0y13" fmla="*/ 60 h 420"/>
              <a:gd name="p0x14" fmla="*/ 0 w 1200"/>
              <a:gd name="p0y14" fmla="*/ 26 h 420"/>
              <a:gd name="p0x15" fmla="*/ 26 w 1200"/>
              <a:gd name="p0y15" fmla="*/ 0 h 420"/>
              <a:gd name="p0x16" fmla="*/ 60 w 120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57364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5" name="文本框 34"/>
          <p:cNvSpPr txBox="1"/>
          <p:nvPr>
            <p:custDataLst>
              <p:tags r:id="rId27"/>
            </p:custDataLst>
          </p:nvPr>
        </p:nvSpPr>
        <p:spPr>
          <a:xfrm>
            <a:off x="3676650" y="4513421"/>
            <a:ext cx="762076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怕没人带</a:t>
            </a:r>
            <a:endParaRPr sz="12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" name="文本框 35"/>
          <p:cNvSpPr txBox="1"/>
          <p:nvPr>
            <p:custDataLst>
              <p:tags r:id="rId28"/>
            </p:custDataLst>
          </p:nvPr>
        </p:nvSpPr>
        <p:spPr>
          <a:xfrm>
            <a:off x="4476826" y="4364831"/>
            <a:ext cx="2705024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indent="0" algn="l">
              <a:lnSpc>
                <a:spcPct val="104000"/>
              </a:lnSpc>
            </a:pPr>
            <a:r>
              <a:rPr lang="zh-CN" altLang="en-US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社群</a:t>
            </a:r>
            <a:r>
              <a:rPr lang="en-US" altLang="zh-CN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</a:rPr>
              <a:t>几百个小伙伴</a:t>
            </a:r>
            <a:r>
              <a:rPr lang="en-US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+</a:t>
            </a:r>
            <a:r>
              <a:rPr lang="zh-CN" altLang="en-US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直播</a:t>
            </a:r>
            <a:r>
              <a:rPr lang="en-US" altLang="zh-CN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私信，随时有人帮</a:t>
            </a:r>
            <a:endParaRPr lang="zh-CN" altLang="en-US" sz="1500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7" name="任意多边形 36"/>
          <p:cNvSpPr/>
          <p:nvPr>
            <p:custDataLst>
              <p:tags r:id="rId29"/>
            </p:custDataLst>
          </p:nvPr>
        </p:nvSpPr>
        <p:spPr>
          <a:xfrm>
            <a:off x="3481070" y="5014595"/>
            <a:ext cx="3819525" cy="638175"/>
          </a:xfrm>
          <a:custGeom>
            <a:avLst/>
            <a:gdLst>
              <a:gd name="sw" fmla="*/ 1 w 6015"/>
              <a:gd name="sh" fmla="*/ 1 h 1005"/>
              <a:gd name="mins" fmla="min sw sh"/>
              <a:gd name="dsw" fmla="+- 0 sw mins"/>
              <a:gd name="dsh" fmla="+- 0 sh mins"/>
              <a:gd name="p0x0" fmla="*/ 60 w 6015"/>
              <a:gd name="p0y0" fmla="*/ 0 h 1005"/>
              <a:gd name="p0x1" fmla="*/ 5955 w 6015"/>
              <a:gd name="p0y1" fmla="*/ 0 h 1005"/>
              <a:gd name="p0x2" fmla="*/ 5988 w 6015"/>
              <a:gd name="p0y2" fmla="*/ 0 h 1005"/>
              <a:gd name="p0x3" fmla="*/ 6015 w 6015"/>
              <a:gd name="p0y3" fmla="*/ 26 h 1005"/>
              <a:gd name="p0x4" fmla="*/ 6015 w 6015"/>
              <a:gd name="p0y4" fmla="*/ 60 h 1005"/>
              <a:gd name="p0x5" fmla="*/ 6015 w 6015"/>
              <a:gd name="p0y5" fmla="*/ 945 h 1005"/>
              <a:gd name="p0x6" fmla="*/ 6015 w 6015"/>
              <a:gd name="p0y6" fmla="*/ 978 h 1005"/>
              <a:gd name="p0x7" fmla="*/ 5988 w 6015"/>
              <a:gd name="p0y7" fmla="*/ 1005 h 1005"/>
              <a:gd name="p0x8" fmla="*/ 5955 w 6015"/>
              <a:gd name="p0y8" fmla="*/ 1005 h 1005"/>
              <a:gd name="p0x9" fmla="*/ 60 w 6015"/>
              <a:gd name="p0y9" fmla="*/ 1005 h 1005"/>
              <a:gd name="p0x10" fmla="*/ 26 w 6015"/>
              <a:gd name="p0y10" fmla="*/ 1005 h 1005"/>
              <a:gd name="p0x11" fmla="*/ 0 w 6015"/>
              <a:gd name="p0y11" fmla="*/ 978 h 1005"/>
              <a:gd name="p0x12" fmla="*/ 0 w 6015"/>
              <a:gd name="p0y12" fmla="*/ 945 h 1005"/>
              <a:gd name="p0x13" fmla="*/ 0 w 6015"/>
              <a:gd name="p0y13" fmla="*/ 60 h 1005"/>
              <a:gd name="p0x14" fmla="*/ 0 w 6015"/>
              <a:gd name="p0y14" fmla="*/ 26 h 1005"/>
              <a:gd name="p0x15" fmla="*/ 26 w 6015"/>
              <a:gd name="p0y15" fmla="*/ 0 h 1005"/>
              <a:gd name="p0x16" fmla="*/ 60 w 6015"/>
              <a:gd name="p0y16" fmla="*/ 0 h 100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/>
          </a:solidFill>
          <a:ln w="9525" cmpd="sng">
            <a:solidFill>
              <a:srgbClr val="D8E2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8" name="任意多边形 37"/>
          <p:cNvSpPr/>
          <p:nvPr>
            <p:custDataLst>
              <p:tags r:id="rId30"/>
            </p:custDataLst>
          </p:nvPr>
        </p:nvSpPr>
        <p:spPr>
          <a:xfrm>
            <a:off x="3600450" y="5200650"/>
            <a:ext cx="762000" cy="266700"/>
          </a:xfrm>
          <a:custGeom>
            <a:avLst/>
            <a:gdLst>
              <a:gd name="sw" fmla="*/ 1 w 1200"/>
              <a:gd name="sh" fmla="*/ 1 h 420"/>
              <a:gd name="mins" fmla="min sw sh"/>
              <a:gd name="dsw" fmla="+- 0 sw mins"/>
              <a:gd name="dsh" fmla="+- 0 sh mins"/>
              <a:gd name="p0x0" fmla="*/ 60 w 1200"/>
              <a:gd name="p0y0" fmla="*/ 0 h 420"/>
              <a:gd name="p0x1" fmla="*/ 1140 w 1200"/>
              <a:gd name="p0y1" fmla="*/ 0 h 420"/>
              <a:gd name="p0x2" fmla="*/ 1173 w 1200"/>
              <a:gd name="p0y2" fmla="*/ 0 h 420"/>
              <a:gd name="p0x3" fmla="*/ 1200 w 1200"/>
              <a:gd name="p0y3" fmla="*/ 26 h 420"/>
              <a:gd name="p0x4" fmla="*/ 1200 w 1200"/>
              <a:gd name="p0y4" fmla="*/ 60 h 420"/>
              <a:gd name="p0x5" fmla="*/ 1200 w 1200"/>
              <a:gd name="p0y5" fmla="*/ 360 h 420"/>
              <a:gd name="p0x6" fmla="*/ 1200 w 1200"/>
              <a:gd name="p0y6" fmla="*/ 393 h 420"/>
              <a:gd name="p0x7" fmla="*/ 1173 w 1200"/>
              <a:gd name="p0y7" fmla="*/ 420 h 420"/>
              <a:gd name="p0x8" fmla="*/ 1140 w 1200"/>
              <a:gd name="p0y8" fmla="*/ 420 h 420"/>
              <a:gd name="p0x9" fmla="*/ 60 w 1200"/>
              <a:gd name="p0y9" fmla="*/ 420 h 420"/>
              <a:gd name="p0x10" fmla="*/ 26 w 1200"/>
              <a:gd name="p0y10" fmla="*/ 420 h 420"/>
              <a:gd name="p0x11" fmla="*/ 0 w 1200"/>
              <a:gd name="p0y11" fmla="*/ 393 h 420"/>
              <a:gd name="p0x12" fmla="*/ 0 w 1200"/>
              <a:gd name="p0y12" fmla="*/ 360 h 420"/>
              <a:gd name="p0x13" fmla="*/ 0 w 1200"/>
              <a:gd name="p0y13" fmla="*/ 60 h 420"/>
              <a:gd name="p0x14" fmla="*/ 0 w 1200"/>
              <a:gd name="p0y14" fmla="*/ 26 h 420"/>
              <a:gd name="p0x15" fmla="*/ 26 w 1200"/>
              <a:gd name="p0y15" fmla="*/ 0 h 420"/>
              <a:gd name="p0x16" fmla="*/ 60 w 120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57364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9" name="文本框 38"/>
          <p:cNvSpPr txBox="1"/>
          <p:nvPr>
            <p:custDataLst>
              <p:tags r:id="rId31"/>
            </p:custDataLst>
          </p:nvPr>
        </p:nvSpPr>
        <p:spPr>
          <a:xfrm>
            <a:off x="3676650" y="5230178"/>
            <a:ext cx="762076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怕功能少</a:t>
            </a:r>
            <a:endParaRPr sz="12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文本框 39"/>
          <p:cNvSpPr txBox="1"/>
          <p:nvPr>
            <p:custDataLst>
              <p:tags r:id="rId32"/>
            </p:custDataLst>
          </p:nvPr>
        </p:nvSpPr>
        <p:spPr>
          <a:xfrm>
            <a:off x="4476826" y="5081588"/>
            <a:ext cx="2666257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工具</a:t>
            </a:r>
            <a:r>
              <a:rPr lang="en-US" altLang="zh-CN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教学</a:t>
            </a:r>
            <a:r>
              <a:rPr lang="en-US" altLang="zh-CN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直播</a:t>
            </a:r>
            <a:r>
              <a:rPr lang="en-US" altLang="zh-CN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聊天</a:t>
            </a:r>
            <a:r>
              <a:rPr lang="en-US" altLang="zh-CN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变现，</a:t>
            </a:r>
            <a:endParaRPr lang="zh-CN" altLang="en-US" sz="1500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04000"/>
              </a:lnSpc>
            </a:pPr>
            <a:r>
              <a:rPr lang="zh-CN" altLang="en-US" sz="15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一个</a:t>
            </a:r>
            <a:r>
              <a:rPr lang="en-US" altLang="zh-CN" sz="15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APP </a:t>
            </a:r>
            <a:r>
              <a:rPr lang="zh-CN" altLang="en-US" sz="15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全搞定</a:t>
            </a:r>
            <a:endParaRPr lang="zh-CN" altLang="en-US" sz="1500" b="1">
              <a:solidFill>
                <a:schemeClr val="accent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74" name="组合 73"/>
          <p:cNvGrpSpPr/>
          <p:nvPr/>
        </p:nvGrpSpPr>
        <p:grpSpPr>
          <a:xfrm>
            <a:off x="7581900" y="1514475"/>
            <a:ext cx="4152900" cy="4305300"/>
            <a:chOff x="11940" y="2385"/>
            <a:chExt cx="6540" cy="6780"/>
          </a:xfrm>
          <a:effectLst>
            <a:outerShdw blurRad="114300" dist="19050" dir="5399999" algn="ctr" rotWithShape="0">
              <a:srgbClr val="6A5ACD">
                <a:alpha val="5882"/>
              </a:srgbClr>
            </a:outerShdw>
          </a:effectLst>
        </p:grpSpPr>
        <p:sp>
          <p:nvSpPr>
            <p:cNvPr id="42" name="任意多边形 41"/>
            <p:cNvSpPr/>
            <p:nvPr>
              <p:custDataLst>
                <p:tags r:id="rId33"/>
              </p:custDataLst>
            </p:nvPr>
          </p:nvSpPr>
          <p:spPr>
            <a:xfrm>
              <a:off x="11940" y="2385"/>
              <a:ext cx="6540" cy="6780"/>
            </a:xfrm>
            <a:custGeom>
              <a:avLst/>
              <a:gdLst>
                <a:gd name="sw" fmla="*/ 1 w 6540"/>
                <a:gd name="sh" fmla="*/ 1 h 6780"/>
                <a:gd name="mins" fmla="min sw sh"/>
                <a:gd name="dsw" fmla="+- 0 sw mins"/>
                <a:gd name="dsh" fmla="+- 0 sh mins"/>
                <a:gd name="p0x0" fmla="*/ 120 w 6540"/>
                <a:gd name="p0y0" fmla="*/ 0 h 6780"/>
                <a:gd name="p0x1" fmla="*/ 6420 w 6540"/>
                <a:gd name="p0y1" fmla="*/ 0 h 6780"/>
                <a:gd name="p0x2" fmla="*/ 6486 w 6540"/>
                <a:gd name="p0y2" fmla="*/ 0 h 6780"/>
                <a:gd name="p0x3" fmla="*/ 6540 w 6540"/>
                <a:gd name="p0y3" fmla="*/ 53 h 6780"/>
                <a:gd name="p0x4" fmla="*/ 6540 w 6540"/>
                <a:gd name="p0y4" fmla="*/ 120 h 6780"/>
                <a:gd name="p0x5" fmla="*/ 6540 w 6540"/>
                <a:gd name="p0y5" fmla="*/ 6660 h 6780"/>
                <a:gd name="p0x6" fmla="*/ 6540 w 6540"/>
                <a:gd name="p0y6" fmla="*/ 6726 h 6780"/>
                <a:gd name="p0x7" fmla="*/ 6486 w 6540"/>
                <a:gd name="p0y7" fmla="*/ 6780 h 6780"/>
                <a:gd name="p0x8" fmla="*/ 6420 w 6540"/>
                <a:gd name="p0y8" fmla="*/ 6780 h 6780"/>
                <a:gd name="p0x9" fmla="*/ 120 w 6540"/>
                <a:gd name="p0y9" fmla="*/ 6780 h 6780"/>
                <a:gd name="p0x10" fmla="*/ 53 w 6540"/>
                <a:gd name="p0y10" fmla="*/ 6780 h 6780"/>
                <a:gd name="p0x11" fmla="*/ 0 w 6540"/>
                <a:gd name="p0y11" fmla="*/ 6726 h 6780"/>
                <a:gd name="p0x12" fmla="*/ 0 w 6540"/>
                <a:gd name="p0y12" fmla="*/ 6660 h 6780"/>
                <a:gd name="p0x13" fmla="*/ 0 w 6540"/>
                <a:gd name="p0y13" fmla="*/ 120 h 6780"/>
                <a:gd name="p0x14" fmla="*/ 0 w 6540"/>
                <a:gd name="p0y14" fmla="*/ 53 h 6780"/>
                <a:gd name="p0x15" fmla="*/ 53 w 6540"/>
                <a:gd name="p0y15" fmla="*/ 0 h 6780"/>
                <a:gd name="p0x16" fmla="*/ 120 w 6540"/>
                <a:gd name="p0y16" fmla="*/ 0 h 678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chemeClr val="bg2">
                <a:lumMod val="59994"/>
                <a:lumOff val="40006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3" name="任意多边形 42"/>
            <p:cNvSpPr/>
            <p:nvPr>
              <p:custDataLst>
                <p:tags r:id="rId34"/>
              </p:custDataLst>
            </p:nvPr>
          </p:nvSpPr>
          <p:spPr>
            <a:xfrm>
              <a:off x="11949" y="2385"/>
              <a:ext cx="6521" cy="91"/>
            </a:xfrm>
            <a:custGeom>
              <a:avLst/>
              <a:gdLst>
                <a:gd name="sw" fmla="*/ 1 w 6521"/>
                <a:gd name="sh" fmla="*/ 1 h 91"/>
                <a:gd name="mins" fmla="min sw sh"/>
                <a:gd name="dsw" fmla="+- 0 sw mins"/>
                <a:gd name="dsh" fmla="+- 0 sh mins"/>
                <a:gd name="p0x0" fmla="*/ 110 w 6521"/>
                <a:gd name="p0y0" fmla="*/ 0 h 91"/>
                <a:gd name="p0x1" fmla="*/ 6410 w 6521"/>
                <a:gd name="p0y1" fmla="*/ 0 h 91"/>
                <a:gd name="p0x2" fmla="*/ 6460 w 6521"/>
                <a:gd name="p0y2" fmla="*/ 0 h 91"/>
                <a:gd name="p0x3" fmla="*/ 6503 w 6521"/>
                <a:gd name="p0y3" fmla="*/ 30 h 91"/>
                <a:gd name="p0x4" fmla="*/ 6521 w 6521"/>
                <a:gd name="p0y4" fmla="*/ 74 h 91"/>
                <a:gd name="p0x5" fmla="*/ 6507 w 6521"/>
                <a:gd name="p0y5" fmla="*/ 91 h 91"/>
                <a:gd name="p0x6" fmla="*/ 6507 w 6521"/>
                <a:gd name="p0y6" fmla="*/ 91 h 91"/>
                <a:gd name="p0x7" fmla="*/ 6492 w 6521"/>
                <a:gd name="p0y7" fmla="*/ 64 h 91"/>
                <a:gd name="p0x8" fmla="*/ 6454 w 6521"/>
                <a:gd name="p0y8" fmla="*/ 45 h 91"/>
                <a:gd name="p0x9" fmla="*/ 6410 w 6521"/>
                <a:gd name="p0y9" fmla="*/ 45 h 91"/>
                <a:gd name="p0x10" fmla="*/ 110 w 6521"/>
                <a:gd name="p0y10" fmla="*/ 45 h 91"/>
                <a:gd name="p0x11" fmla="*/ 67 w 6521"/>
                <a:gd name="p0y11" fmla="*/ 45 h 91"/>
                <a:gd name="p0x12" fmla="*/ 29 w 6521"/>
                <a:gd name="p0y12" fmla="*/ 64 h 91"/>
                <a:gd name="p0x13" fmla="*/ 13 w 6521"/>
                <a:gd name="p0y13" fmla="*/ 91 h 91"/>
                <a:gd name="p0x14" fmla="*/ 0 w 6521"/>
                <a:gd name="p0y14" fmla="*/ 74 h 91"/>
                <a:gd name="p0x15" fmla="*/ 0 w 6521"/>
                <a:gd name="p0y15" fmla="*/ 74 h 91"/>
                <a:gd name="p0x16" fmla="*/ 18 w 6521"/>
                <a:gd name="p0y16" fmla="*/ 30 h 91"/>
                <a:gd name="p0x17" fmla="*/ 60 w 6521"/>
                <a:gd name="p0y17" fmla="*/ 0 h 91"/>
                <a:gd name="p0x18" fmla="*/ 110 w 6521"/>
                <a:gd name="p0y18" fmla="*/ 0 h 91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lnTo>
                    <a:pt x="p0x6" y="p0y6"/>
                  </a:lnTo>
                  <a:cubicBezTo>
                    <a:pt x="p0x7" y="p0y7"/>
                    <a:pt x="p0x8" y="p0y8"/>
                    <a:pt x="p0x9" y="p0y9"/>
                  </a:cubicBezTo>
                  <a:lnTo>
                    <a:pt x="p0x10" y="p0y10"/>
                  </a:lnTo>
                  <a:cubicBezTo>
                    <a:pt x="p0x11" y="p0y11"/>
                    <a:pt x="p0x12" y="p0y12"/>
                    <a:pt x="p0x13" y="p0y13"/>
                  </a:cubicBezTo>
                  <a:lnTo>
                    <a:pt x="p0x14" y="p0y14"/>
                  </a:lnTo>
                  <a:lnTo>
                    <a:pt x="p0x15" y="p0y15"/>
                  </a:lnTo>
                  <a:cubicBezTo>
                    <a:pt x="p0x16" y="p0y16"/>
                    <a:pt x="p0x17" y="p0y17"/>
                    <a:pt x="p0x18" y="p0y1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4" name="任意多边形 43"/>
            <p:cNvSpPr/>
            <p:nvPr>
              <p:custDataLst>
                <p:tags r:id="rId35"/>
              </p:custDataLst>
            </p:nvPr>
          </p:nvSpPr>
          <p:spPr>
            <a:xfrm>
              <a:off x="18434" y="2459"/>
              <a:ext cx="46" cy="6670"/>
            </a:xfrm>
            <a:custGeom>
              <a:avLst/>
              <a:gdLst>
                <a:gd name="sw" fmla="*/ 1 w 45"/>
                <a:gd name="sh" fmla="*/ 1 h 6670"/>
                <a:gd name="mins" fmla="min sw sh"/>
                <a:gd name="dsw" fmla="+- 0 sw mins"/>
                <a:gd name="dsh" fmla="+- 0 sh mins"/>
                <a:gd name="p0x0" fmla="*/ 45 w 45"/>
                <a:gd name="p0y0" fmla="*/ 45 h 6670"/>
                <a:gd name="p0x1" fmla="*/ 45 w 45"/>
                <a:gd name="p0y1" fmla="*/ 6585 h 6670"/>
                <a:gd name="p0x2" fmla="*/ 45 w 45"/>
                <a:gd name="p0y2" fmla="*/ 6619 h 6670"/>
                <a:gd name="p0x3" fmla="*/ 32 w 45"/>
                <a:gd name="p0y3" fmla="*/ 6649 h 6670"/>
                <a:gd name="p0x4" fmla="*/ 10 w 45"/>
                <a:gd name="p0y4" fmla="*/ 6670 h 6670"/>
                <a:gd name="p0x5" fmla="*/ 0 w 45"/>
                <a:gd name="p0y5" fmla="*/ 6660 h 6670"/>
                <a:gd name="p0x6" fmla="*/ 19 w 45"/>
                <a:gd name="p0y6" fmla="*/ 6641 h 6670"/>
                <a:gd name="p0x7" fmla="*/ 30 w 45"/>
                <a:gd name="p0y7" fmla="*/ 6614 h 6670"/>
                <a:gd name="p0x8" fmla="*/ 30 w 45"/>
                <a:gd name="p0y8" fmla="*/ 6585 h 6670"/>
                <a:gd name="p0x9" fmla="*/ 30 w 45"/>
                <a:gd name="p0y9" fmla="*/ 45 h 6670"/>
                <a:gd name="p0x10" fmla="*/ 30 w 45"/>
                <a:gd name="p0y10" fmla="*/ 35 h 6670"/>
                <a:gd name="p0x11" fmla="*/ 27 w 45"/>
                <a:gd name="p0y11" fmla="*/ 26 h 6670"/>
                <a:gd name="p0x12" fmla="*/ 22 w 45"/>
                <a:gd name="p0y12" fmla="*/ 17 h 6670"/>
                <a:gd name="p0x13" fmla="*/ 36 w 45"/>
                <a:gd name="p0y13" fmla="*/ 0 h 6670"/>
                <a:gd name="p0x14" fmla="*/ 36 w 45"/>
                <a:gd name="p0y14" fmla="*/ 0 h 6670"/>
                <a:gd name="p0x15" fmla="*/ 42 w 45"/>
                <a:gd name="p0y15" fmla="*/ 14 h 6670"/>
                <a:gd name="p0x16" fmla="*/ 45 w 45"/>
                <a:gd name="p0y16" fmla="*/ 29 h 6670"/>
                <a:gd name="p0x17" fmla="*/ 45 w 45"/>
                <a:gd name="p0y17" fmla="*/ 45 h 667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lnTo>
                    <a:pt x="p0x14" y="p0y14"/>
                  </a:lnTo>
                  <a:cubicBezTo>
                    <a:pt x="p0x15" y="p0y15"/>
                    <a:pt x="p0x16" y="p0y16"/>
                    <a:pt x="p0x17" y="p0y17"/>
                  </a:cubicBezTo>
                  <a:close/>
                </a:path>
              </a:pathLst>
            </a:custGeom>
            <a:solidFill>
              <a:srgbClr val="D8E2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5" name="任意多边形 44"/>
            <p:cNvSpPr/>
            <p:nvPr>
              <p:custDataLst>
                <p:tags r:id="rId36"/>
              </p:custDataLst>
            </p:nvPr>
          </p:nvSpPr>
          <p:spPr>
            <a:xfrm>
              <a:off x="11975" y="9119"/>
              <a:ext cx="6469" cy="46"/>
            </a:xfrm>
            <a:custGeom>
              <a:avLst/>
              <a:gdLst>
                <a:gd name="sw" fmla="*/ 1 w 6469"/>
                <a:gd name="sh" fmla="*/ 1 h 45"/>
                <a:gd name="mins" fmla="min sw sh"/>
                <a:gd name="dsw" fmla="+- 0 sw mins"/>
                <a:gd name="dsh" fmla="+- 0 sh mins"/>
                <a:gd name="p0x0" fmla="*/ 6384 w 6469"/>
                <a:gd name="p0y0" fmla="*/ 45 h 45"/>
                <a:gd name="p0x1" fmla="*/ 84 w 6469"/>
                <a:gd name="p0y1" fmla="*/ 45 h 45"/>
                <a:gd name="p0x2" fmla="*/ 51 w 6469"/>
                <a:gd name="p0y2" fmla="*/ 45 h 45"/>
                <a:gd name="p0x3" fmla="*/ 21 w 6469"/>
                <a:gd name="p0y3" fmla="*/ 32 h 45"/>
                <a:gd name="p0x4" fmla="*/ 0 w 6469"/>
                <a:gd name="p0y4" fmla="*/ 10 h 45"/>
                <a:gd name="p0x5" fmla="*/ 10 w 6469"/>
                <a:gd name="p0y5" fmla="*/ 0 h 45"/>
                <a:gd name="p0x6" fmla="*/ 29 w 6469"/>
                <a:gd name="p0y6" fmla="*/ 19 h 45"/>
                <a:gd name="p0x7" fmla="*/ 55 w 6469"/>
                <a:gd name="p0y7" fmla="*/ 30 h 45"/>
                <a:gd name="p0x8" fmla="*/ 84 w 6469"/>
                <a:gd name="p0y8" fmla="*/ 30 h 45"/>
                <a:gd name="p0x9" fmla="*/ 6384 w 6469"/>
                <a:gd name="p0y9" fmla="*/ 30 h 45"/>
                <a:gd name="p0x10" fmla="*/ 6413 w 6469"/>
                <a:gd name="p0y10" fmla="*/ 30 h 45"/>
                <a:gd name="p0x11" fmla="*/ 6440 w 6469"/>
                <a:gd name="p0y11" fmla="*/ 19 h 45"/>
                <a:gd name="p0x12" fmla="*/ 6459 w 6469"/>
                <a:gd name="p0y12" fmla="*/ 0 h 45"/>
                <a:gd name="p0x13" fmla="*/ 6469 w 6469"/>
                <a:gd name="p0y13" fmla="*/ 10 h 45"/>
                <a:gd name="p0x14" fmla="*/ 6447 w 6469"/>
                <a:gd name="p0y14" fmla="*/ 32 h 45"/>
                <a:gd name="p0x15" fmla="*/ 6417 w 6469"/>
                <a:gd name="p0y15" fmla="*/ 45 h 45"/>
                <a:gd name="p0x16" fmla="*/ 6384 w 6469"/>
                <a:gd name="p0y16" fmla="*/ 45 h 4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rgbClr val="D8E2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6" name="任意多边形 45"/>
            <p:cNvSpPr/>
            <p:nvPr>
              <p:custDataLst>
                <p:tags r:id="rId37"/>
              </p:custDataLst>
            </p:nvPr>
          </p:nvSpPr>
          <p:spPr>
            <a:xfrm>
              <a:off x="11940" y="2459"/>
              <a:ext cx="45" cy="6670"/>
            </a:xfrm>
            <a:custGeom>
              <a:avLst/>
              <a:gdLst>
                <a:gd name="sw" fmla="*/ 1 w 45"/>
                <a:gd name="sh" fmla="*/ 1 h 6670"/>
                <a:gd name="mins" fmla="min sw sh"/>
                <a:gd name="dsw" fmla="+- 0 sw mins"/>
                <a:gd name="dsh" fmla="+- 0 sh mins"/>
                <a:gd name="p0x0" fmla="*/ 0 w 45"/>
                <a:gd name="p0y0" fmla="*/ 6585 h 6670"/>
                <a:gd name="p0x1" fmla="*/ 0 w 45"/>
                <a:gd name="p0y1" fmla="*/ 45 h 6670"/>
                <a:gd name="p0x2" fmla="*/ 0 w 45"/>
                <a:gd name="p0y2" fmla="*/ 29 h 6670"/>
                <a:gd name="p0x3" fmla="*/ 3 w 45"/>
                <a:gd name="p0y3" fmla="*/ 14 h 6670"/>
                <a:gd name="p0x4" fmla="*/ 9 w 45"/>
                <a:gd name="p0y4" fmla="*/ 0 h 6670"/>
                <a:gd name="p0x5" fmla="*/ 22 w 45"/>
                <a:gd name="p0y5" fmla="*/ 17 h 6670"/>
                <a:gd name="p0x6" fmla="*/ 22 w 45"/>
                <a:gd name="p0y6" fmla="*/ 17 h 6670"/>
                <a:gd name="p0x7" fmla="*/ 17 w 45"/>
                <a:gd name="p0y7" fmla="*/ 26 h 6670"/>
                <a:gd name="p0x8" fmla="*/ 15 w 45"/>
                <a:gd name="p0y8" fmla="*/ 35 h 6670"/>
                <a:gd name="p0x9" fmla="*/ 15 w 45"/>
                <a:gd name="p0y9" fmla="*/ 45 h 6670"/>
                <a:gd name="p0x10" fmla="*/ 15 w 45"/>
                <a:gd name="p0y10" fmla="*/ 6585 h 6670"/>
                <a:gd name="p0x11" fmla="*/ 15 w 45"/>
                <a:gd name="p0y11" fmla="*/ 6614 h 6670"/>
                <a:gd name="p0x12" fmla="*/ 26 w 45"/>
                <a:gd name="p0y12" fmla="*/ 6641 h 6670"/>
                <a:gd name="p0x13" fmla="*/ 45 w 45"/>
                <a:gd name="p0y13" fmla="*/ 6660 h 6670"/>
                <a:gd name="p0x14" fmla="*/ 35 w 45"/>
                <a:gd name="p0y14" fmla="*/ 6670 h 6670"/>
                <a:gd name="p0x15" fmla="*/ 13 w 45"/>
                <a:gd name="p0y15" fmla="*/ 6649 h 6670"/>
                <a:gd name="p0x16" fmla="*/ 0 w 45"/>
                <a:gd name="p0y16" fmla="*/ 6619 h 6670"/>
                <a:gd name="p0x17" fmla="*/ 0 w 45"/>
                <a:gd name="p0y17" fmla="*/ 6585 h 667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lnTo>
                    <a:pt x="p0x6" y="p0y6"/>
                  </a:lnTo>
                  <a:cubicBezTo>
                    <a:pt x="p0x7" y="p0y7"/>
                    <a:pt x="p0x8" y="p0y8"/>
                    <a:pt x="p0x9" y="p0y9"/>
                  </a:cubicBezTo>
                  <a:lnTo>
                    <a:pt x="p0x10" y="p0y10"/>
                  </a:lnTo>
                  <a:cubicBezTo>
                    <a:pt x="p0x11" y="p0y11"/>
                    <a:pt x="p0x12" y="p0y12"/>
                    <a:pt x="p0x13" y="p0y13"/>
                  </a:cubicBezTo>
                  <a:lnTo>
                    <a:pt x="p0x14" y="p0y14"/>
                  </a:lnTo>
                  <a:cubicBezTo>
                    <a:pt x="p0x15" y="p0y15"/>
                    <a:pt x="p0x16" y="p0y16"/>
                    <a:pt x="p0x17" y="p0y17"/>
                  </a:cubicBezTo>
                  <a:close/>
                </a:path>
              </a:pathLst>
            </a:custGeom>
            <a:solidFill>
              <a:srgbClr val="D8E2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49" name="文本框 48"/>
          <p:cNvSpPr txBox="1"/>
          <p:nvPr>
            <p:custDataLst>
              <p:tags r:id="rId38"/>
            </p:custDataLst>
          </p:nvPr>
        </p:nvSpPr>
        <p:spPr>
          <a:xfrm>
            <a:off x="7743825" y="1679258"/>
            <a:ext cx="3009233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sz="21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加入星匠</a:t>
            </a:r>
            <a:r>
              <a:rPr lang="en-US" altLang="zh-CN" sz="21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AI</a:t>
            </a:r>
            <a:r>
              <a:rPr lang="zh-CN" altLang="en-US" sz="21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，你将开启</a:t>
            </a:r>
            <a:endParaRPr lang="zh-CN" altLang="en-US" sz="21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0" name="任意多边形 49"/>
          <p:cNvSpPr/>
          <p:nvPr>
            <p:custDataLst>
              <p:tags r:id="rId39"/>
            </p:custDataLst>
          </p:nvPr>
        </p:nvSpPr>
        <p:spPr>
          <a:xfrm>
            <a:off x="7748270" y="2147570"/>
            <a:ext cx="3819525" cy="428625"/>
          </a:xfrm>
          <a:custGeom>
            <a:avLst/>
            <a:gdLst>
              <a:gd name="sw" fmla="*/ 1 w 6015"/>
              <a:gd name="sh" fmla="*/ 1 h 675"/>
              <a:gd name="mins" fmla="min sw sh"/>
              <a:gd name="dsw" fmla="+- 0 sw mins"/>
              <a:gd name="dsh" fmla="+- 0 sh mins"/>
              <a:gd name="p0x0" fmla="*/ 60 w 6015"/>
              <a:gd name="p0y0" fmla="*/ 0 h 675"/>
              <a:gd name="p0x1" fmla="*/ 5955 w 6015"/>
              <a:gd name="p0y1" fmla="*/ 0 h 675"/>
              <a:gd name="p0x2" fmla="*/ 5988 w 6015"/>
              <a:gd name="p0y2" fmla="*/ 0 h 675"/>
              <a:gd name="p0x3" fmla="*/ 6015 w 6015"/>
              <a:gd name="p0y3" fmla="*/ 26 h 675"/>
              <a:gd name="p0x4" fmla="*/ 6015 w 6015"/>
              <a:gd name="p0y4" fmla="*/ 60 h 675"/>
              <a:gd name="p0x5" fmla="*/ 6015 w 6015"/>
              <a:gd name="p0y5" fmla="*/ 615 h 675"/>
              <a:gd name="p0x6" fmla="*/ 6015 w 6015"/>
              <a:gd name="p0y6" fmla="*/ 648 h 675"/>
              <a:gd name="p0x7" fmla="*/ 5988 w 6015"/>
              <a:gd name="p0y7" fmla="*/ 675 h 675"/>
              <a:gd name="p0x8" fmla="*/ 5955 w 6015"/>
              <a:gd name="p0y8" fmla="*/ 675 h 675"/>
              <a:gd name="p0x9" fmla="*/ 60 w 6015"/>
              <a:gd name="p0y9" fmla="*/ 675 h 675"/>
              <a:gd name="p0x10" fmla="*/ 26 w 6015"/>
              <a:gd name="p0y10" fmla="*/ 675 h 675"/>
              <a:gd name="p0x11" fmla="*/ 0 w 6015"/>
              <a:gd name="p0y11" fmla="*/ 648 h 675"/>
              <a:gd name="p0x12" fmla="*/ 0 w 6015"/>
              <a:gd name="p0y12" fmla="*/ 615 h 675"/>
              <a:gd name="p0x13" fmla="*/ 0 w 6015"/>
              <a:gd name="p0y13" fmla="*/ 60 h 675"/>
              <a:gd name="p0x14" fmla="*/ 0 w 6015"/>
              <a:gd name="p0y14" fmla="*/ 26 h 675"/>
              <a:gd name="p0x15" fmla="*/ 26 w 6015"/>
              <a:gd name="p0y15" fmla="*/ 0 h 675"/>
              <a:gd name="p0x16" fmla="*/ 60 w 6015"/>
              <a:gd name="p0y16" fmla="*/ 0 h 6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/>
          </a:solidFill>
          <a:ln w="9525" cmpd="sng">
            <a:solidFill>
              <a:srgbClr val="D8E2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1" name="任意多边形 50"/>
          <p:cNvSpPr/>
          <p:nvPr>
            <p:custDataLst>
              <p:tags r:id="rId40"/>
            </p:custDataLst>
          </p:nvPr>
        </p:nvSpPr>
        <p:spPr>
          <a:xfrm>
            <a:off x="7867650" y="2228850"/>
            <a:ext cx="609600" cy="266700"/>
          </a:xfrm>
          <a:custGeom>
            <a:avLst/>
            <a:gdLst>
              <a:gd name="sw" fmla="*/ 1 w 960"/>
              <a:gd name="sh" fmla="*/ 1 h 420"/>
              <a:gd name="mins" fmla="min sw sh"/>
              <a:gd name="dsw" fmla="+- 0 sw mins"/>
              <a:gd name="dsh" fmla="+- 0 sh mins"/>
              <a:gd name="p0x0" fmla="*/ 60 w 960"/>
              <a:gd name="p0y0" fmla="*/ 0 h 420"/>
              <a:gd name="p0x1" fmla="*/ 900 w 960"/>
              <a:gd name="p0y1" fmla="*/ 0 h 420"/>
              <a:gd name="p0x2" fmla="*/ 933 w 960"/>
              <a:gd name="p0y2" fmla="*/ 0 h 420"/>
              <a:gd name="p0x3" fmla="*/ 960 w 960"/>
              <a:gd name="p0y3" fmla="*/ 26 h 420"/>
              <a:gd name="p0x4" fmla="*/ 960 w 960"/>
              <a:gd name="p0y4" fmla="*/ 60 h 420"/>
              <a:gd name="p0x5" fmla="*/ 960 w 960"/>
              <a:gd name="p0y5" fmla="*/ 360 h 420"/>
              <a:gd name="p0x6" fmla="*/ 960 w 960"/>
              <a:gd name="p0y6" fmla="*/ 393 h 420"/>
              <a:gd name="p0x7" fmla="*/ 933 w 960"/>
              <a:gd name="p0y7" fmla="*/ 420 h 420"/>
              <a:gd name="p0x8" fmla="*/ 900 w 960"/>
              <a:gd name="p0y8" fmla="*/ 420 h 420"/>
              <a:gd name="p0x9" fmla="*/ 60 w 960"/>
              <a:gd name="p0y9" fmla="*/ 420 h 420"/>
              <a:gd name="p0x10" fmla="*/ 26 w 960"/>
              <a:gd name="p0y10" fmla="*/ 420 h 420"/>
              <a:gd name="p0x11" fmla="*/ 0 w 960"/>
              <a:gd name="p0y11" fmla="*/ 393 h 420"/>
              <a:gd name="p0x12" fmla="*/ 0 w 960"/>
              <a:gd name="p0y12" fmla="*/ 360 h 420"/>
              <a:gd name="p0x13" fmla="*/ 0 w 960"/>
              <a:gd name="p0y13" fmla="*/ 60 h 420"/>
              <a:gd name="p0x14" fmla="*/ 0 w 960"/>
              <a:gd name="p0y14" fmla="*/ 26 h 420"/>
              <a:gd name="p0x15" fmla="*/ 26 w 960"/>
              <a:gd name="p0y15" fmla="*/ 0 h 420"/>
              <a:gd name="p0x16" fmla="*/ 60 w 96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>
              <a:alpha val="14118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2" name="文本框 51"/>
          <p:cNvSpPr txBox="1"/>
          <p:nvPr>
            <p:custDataLst>
              <p:tags r:id="rId41"/>
            </p:custDataLst>
          </p:nvPr>
        </p:nvSpPr>
        <p:spPr>
          <a:xfrm>
            <a:off x="7943850" y="2258377"/>
            <a:ext cx="609676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新技能</a:t>
            </a:r>
            <a:endParaRPr sz="12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3" name="文本框 52"/>
          <p:cNvSpPr txBox="1"/>
          <p:nvPr>
            <p:custDataLst>
              <p:tags r:id="rId42"/>
            </p:custDataLst>
          </p:nvPr>
        </p:nvSpPr>
        <p:spPr>
          <a:xfrm>
            <a:off x="8591626" y="2228850"/>
            <a:ext cx="2401862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一个能用</a:t>
            </a:r>
            <a:r>
              <a:rPr lang="en-US" altLang="zh-CN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AI </a:t>
            </a:r>
            <a:r>
              <a:rPr lang="zh-CN" altLang="en-US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赚钱的</a:t>
            </a:r>
            <a:r>
              <a:rPr sz="1500" b="1">
                <a:solidFill>
                  <a:schemeClr val="bg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新技能</a:t>
            </a:r>
            <a:endParaRPr sz="1500" b="1">
              <a:solidFill>
                <a:schemeClr val="bg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4" name="任意多边形 53"/>
          <p:cNvSpPr/>
          <p:nvPr>
            <p:custDataLst>
              <p:tags r:id="rId43"/>
            </p:custDataLst>
          </p:nvPr>
        </p:nvSpPr>
        <p:spPr>
          <a:xfrm>
            <a:off x="7748270" y="2916555"/>
            <a:ext cx="3819525" cy="428625"/>
          </a:xfrm>
          <a:custGeom>
            <a:avLst/>
            <a:gdLst>
              <a:gd name="sw" fmla="*/ 1 w 6015"/>
              <a:gd name="sh" fmla="*/ 1 h 675"/>
              <a:gd name="mins" fmla="min sw sh"/>
              <a:gd name="dsw" fmla="+- 0 sw mins"/>
              <a:gd name="dsh" fmla="+- 0 sh mins"/>
              <a:gd name="p0x0" fmla="*/ 60 w 6015"/>
              <a:gd name="p0y0" fmla="*/ 0 h 675"/>
              <a:gd name="p0x1" fmla="*/ 5955 w 6015"/>
              <a:gd name="p0y1" fmla="*/ 0 h 675"/>
              <a:gd name="p0x2" fmla="*/ 5988 w 6015"/>
              <a:gd name="p0y2" fmla="*/ 0 h 675"/>
              <a:gd name="p0x3" fmla="*/ 6015 w 6015"/>
              <a:gd name="p0y3" fmla="*/ 26 h 675"/>
              <a:gd name="p0x4" fmla="*/ 6015 w 6015"/>
              <a:gd name="p0y4" fmla="*/ 60 h 675"/>
              <a:gd name="p0x5" fmla="*/ 6015 w 6015"/>
              <a:gd name="p0y5" fmla="*/ 615 h 675"/>
              <a:gd name="p0x6" fmla="*/ 6015 w 6015"/>
              <a:gd name="p0y6" fmla="*/ 648 h 675"/>
              <a:gd name="p0x7" fmla="*/ 5988 w 6015"/>
              <a:gd name="p0y7" fmla="*/ 675 h 675"/>
              <a:gd name="p0x8" fmla="*/ 5955 w 6015"/>
              <a:gd name="p0y8" fmla="*/ 675 h 675"/>
              <a:gd name="p0x9" fmla="*/ 60 w 6015"/>
              <a:gd name="p0y9" fmla="*/ 675 h 675"/>
              <a:gd name="p0x10" fmla="*/ 26 w 6015"/>
              <a:gd name="p0y10" fmla="*/ 675 h 675"/>
              <a:gd name="p0x11" fmla="*/ 0 w 6015"/>
              <a:gd name="p0y11" fmla="*/ 648 h 675"/>
              <a:gd name="p0x12" fmla="*/ 0 w 6015"/>
              <a:gd name="p0y12" fmla="*/ 615 h 675"/>
              <a:gd name="p0x13" fmla="*/ 0 w 6015"/>
              <a:gd name="p0y13" fmla="*/ 60 h 675"/>
              <a:gd name="p0x14" fmla="*/ 0 w 6015"/>
              <a:gd name="p0y14" fmla="*/ 26 h 675"/>
              <a:gd name="p0x15" fmla="*/ 26 w 6015"/>
              <a:gd name="p0y15" fmla="*/ 0 h 675"/>
              <a:gd name="p0x16" fmla="*/ 60 w 6015"/>
              <a:gd name="p0y16" fmla="*/ 0 h 6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/>
          </a:solidFill>
          <a:ln w="9525" cmpd="sng">
            <a:solidFill>
              <a:srgbClr val="D8E2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5" name="任意多边形 54"/>
          <p:cNvSpPr/>
          <p:nvPr>
            <p:custDataLst>
              <p:tags r:id="rId44"/>
            </p:custDataLst>
          </p:nvPr>
        </p:nvSpPr>
        <p:spPr>
          <a:xfrm>
            <a:off x="7867650" y="2997835"/>
            <a:ext cx="457200" cy="266700"/>
          </a:xfrm>
          <a:custGeom>
            <a:avLst/>
            <a:gdLst>
              <a:gd name="sw" fmla="*/ 1 w 720"/>
              <a:gd name="sh" fmla="*/ 1 h 420"/>
              <a:gd name="mins" fmla="min sw sh"/>
              <a:gd name="dsw" fmla="+- 0 sw mins"/>
              <a:gd name="dsh" fmla="+- 0 sh mins"/>
              <a:gd name="p0x0" fmla="*/ 60 w 720"/>
              <a:gd name="p0y0" fmla="*/ 0 h 420"/>
              <a:gd name="p0x1" fmla="*/ 660 w 720"/>
              <a:gd name="p0y1" fmla="*/ 0 h 420"/>
              <a:gd name="p0x2" fmla="*/ 693 w 720"/>
              <a:gd name="p0y2" fmla="*/ 0 h 420"/>
              <a:gd name="p0x3" fmla="*/ 720 w 720"/>
              <a:gd name="p0y3" fmla="*/ 26 h 420"/>
              <a:gd name="p0x4" fmla="*/ 720 w 720"/>
              <a:gd name="p0y4" fmla="*/ 60 h 420"/>
              <a:gd name="p0x5" fmla="*/ 720 w 720"/>
              <a:gd name="p0y5" fmla="*/ 360 h 420"/>
              <a:gd name="p0x6" fmla="*/ 720 w 720"/>
              <a:gd name="p0y6" fmla="*/ 393 h 420"/>
              <a:gd name="p0x7" fmla="*/ 693 w 720"/>
              <a:gd name="p0y7" fmla="*/ 420 h 420"/>
              <a:gd name="p0x8" fmla="*/ 660 w 720"/>
              <a:gd name="p0y8" fmla="*/ 420 h 420"/>
              <a:gd name="p0x9" fmla="*/ 60 w 720"/>
              <a:gd name="p0y9" fmla="*/ 420 h 420"/>
              <a:gd name="p0x10" fmla="*/ 26 w 720"/>
              <a:gd name="p0y10" fmla="*/ 420 h 420"/>
              <a:gd name="p0x11" fmla="*/ 0 w 720"/>
              <a:gd name="p0y11" fmla="*/ 393 h 420"/>
              <a:gd name="p0x12" fmla="*/ 0 w 720"/>
              <a:gd name="p0y12" fmla="*/ 360 h 420"/>
              <a:gd name="p0x13" fmla="*/ 0 w 720"/>
              <a:gd name="p0y13" fmla="*/ 60 h 420"/>
              <a:gd name="p0x14" fmla="*/ 0 w 720"/>
              <a:gd name="p0y14" fmla="*/ 26 h 420"/>
              <a:gd name="p0x15" fmla="*/ 26 w 720"/>
              <a:gd name="p0y15" fmla="*/ 0 h 420"/>
              <a:gd name="p0x16" fmla="*/ 60 w 7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>
              <a:alpha val="14118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6" name="文本框 55"/>
          <p:cNvSpPr txBox="1"/>
          <p:nvPr>
            <p:custDataLst>
              <p:tags r:id="rId45"/>
            </p:custDataLst>
          </p:nvPr>
        </p:nvSpPr>
        <p:spPr>
          <a:xfrm>
            <a:off x="7943850" y="3027521"/>
            <a:ext cx="457276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事业</a:t>
            </a:r>
            <a:endParaRPr sz="12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7" name="文本框 56"/>
          <p:cNvSpPr txBox="1"/>
          <p:nvPr>
            <p:custDataLst>
              <p:tags r:id="rId46"/>
            </p:custDataLst>
          </p:nvPr>
        </p:nvSpPr>
        <p:spPr>
          <a:xfrm>
            <a:off x="8439226" y="2997994"/>
            <a:ext cx="2550243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一个能持续增长的</a:t>
            </a:r>
            <a:r>
              <a:rPr lang="zh-CN" sz="1500" b="1">
                <a:solidFill>
                  <a:schemeClr val="bg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副业</a:t>
            </a:r>
            <a:r>
              <a:rPr lang="en-US" altLang="zh-CN" sz="1500" b="1">
                <a:solidFill>
                  <a:schemeClr val="bg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lang="zh-CN" altLang="en-US" sz="1500" b="1">
                <a:solidFill>
                  <a:schemeClr val="bg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事业</a:t>
            </a:r>
            <a:endParaRPr lang="zh-CN" altLang="en-US" sz="1500" b="1">
              <a:solidFill>
                <a:schemeClr val="bg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8" name="任意多边形 57"/>
          <p:cNvSpPr/>
          <p:nvPr>
            <p:custDataLst>
              <p:tags r:id="rId47"/>
            </p:custDataLst>
          </p:nvPr>
        </p:nvSpPr>
        <p:spPr>
          <a:xfrm>
            <a:off x="7748270" y="3686175"/>
            <a:ext cx="3819525" cy="428625"/>
          </a:xfrm>
          <a:custGeom>
            <a:avLst/>
            <a:gdLst>
              <a:gd name="sw" fmla="*/ 1 w 6015"/>
              <a:gd name="sh" fmla="*/ 1 h 675"/>
              <a:gd name="mins" fmla="min sw sh"/>
              <a:gd name="dsw" fmla="+- 0 sw mins"/>
              <a:gd name="dsh" fmla="+- 0 sh mins"/>
              <a:gd name="p0x0" fmla="*/ 60 w 6015"/>
              <a:gd name="p0y0" fmla="*/ 0 h 675"/>
              <a:gd name="p0x1" fmla="*/ 5955 w 6015"/>
              <a:gd name="p0y1" fmla="*/ 0 h 675"/>
              <a:gd name="p0x2" fmla="*/ 5988 w 6015"/>
              <a:gd name="p0y2" fmla="*/ 0 h 675"/>
              <a:gd name="p0x3" fmla="*/ 6015 w 6015"/>
              <a:gd name="p0y3" fmla="*/ 26 h 675"/>
              <a:gd name="p0x4" fmla="*/ 6015 w 6015"/>
              <a:gd name="p0y4" fmla="*/ 60 h 675"/>
              <a:gd name="p0x5" fmla="*/ 6015 w 6015"/>
              <a:gd name="p0y5" fmla="*/ 615 h 675"/>
              <a:gd name="p0x6" fmla="*/ 6015 w 6015"/>
              <a:gd name="p0y6" fmla="*/ 648 h 675"/>
              <a:gd name="p0x7" fmla="*/ 5988 w 6015"/>
              <a:gd name="p0y7" fmla="*/ 675 h 675"/>
              <a:gd name="p0x8" fmla="*/ 5955 w 6015"/>
              <a:gd name="p0y8" fmla="*/ 675 h 675"/>
              <a:gd name="p0x9" fmla="*/ 60 w 6015"/>
              <a:gd name="p0y9" fmla="*/ 675 h 675"/>
              <a:gd name="p0x10" fmla="*/ 26 w 6015"/>
              <a:gd name="p0y10" fmla="*/ 675 h 675"/>
              <a:gd name="p0x11" fmla="*/ 0 w 6015"/>
              <a:gd name="p0y11" fmla="*/ 648 h 675"/>
              <a:gd name="p0x12" fmla="*/ 0 w 6015"/>
              <a:gd name="p0y12" fmla="*/ 615 h 675"/>
              <a:gd name="p0x13" fmla="*/ 0 w 6015"/>
              <a:gd name="p0y13" fmla="*/ 60 h 675"/>
              <a:gd name="p0x14" fmla="*/ 0 w 6015"/>
              <a:gd name="p0y14" fmla="*/ 26 h 675"/>
              <a:gd name="p0x15" fmla="*/ 26 w 6015"/>
              <a:gd name="p0y15" fmla="*/ 0 h 675"/>
              <a:gd name="p0x16" fmla="*/ 60 w 6015"/>
              <a:gd name="p0y16" fmla="*/ 0 h 6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/>
          </a:solidFill>
          <a:ln w="9525" cmpd="sng">
            <a:solidFill>
              <a:srgbClr val="D8E2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9" name="任意多边形 58"/>
          <p:cNvSpPr/>
          <p:nvPr>
            <p:custDataLst>
              <p:tags r:id="rId48"/>
            </p:custDataLst>
          </p:nvPr>
        </p:nvSpPr>
        <p:spPr>
          <a:xfrm>
            <a:off x="7867650" y="3766820"/>
            <a:ext cx="457200" cy="266700"/>
          </a:xfrm>
          <a:custGeom>
            <a:avLst/>
            <a:gdLst>
              <a:gd name="sw" fmla="*/ 1 w 720"/>
              <a:gd name="sh" fmla="*/ 1 h 420"/>
              <a:gd name="mins" fmla="min sw sh"/>
              <a:gd name="dsw" fmla="+- 0 sw mins"/>
              <a:gd name="dsh" fmla="+- 0 sh mins"/>
              <a:gd name="p0x0" fmla="*/ 60 w 720"/>
              <a:gd name="p0y0" fmla="*/ 0 h 420"/>
              <a:gd name="p0x1" fmla="*/ 660 w 720"/>
              <a:gd name="p0y1" fmla="*/ 0 h 420"/>
              <a:gd name="p0x2" fmla="*/ 693 w 720"/>
              <a:gd name="p0y2" fmla="*/ 0 h 420"/>
              <a:gd name="p0x3" fmla="*/ 720 w 720"/>
              <a:gd name="p0y3" fmla="*/ 26 h 420"/>
              <a:gd name="p0x4" fmla="*/ 720 w 720"/>
              <a:gd name="p0y4" fmla="*/ 60 h 420"/>
              <a:gd name="p0x5" fmla="*/ 720 w 720"/>
              <a:gd name="p0y5" fmla="*/ 360 h 420"/>
              <a:gd name="p0x6" fmla="*/ 720 w 720"/>
              <a:gd name="p0y6" fmla="*/ 393 h 420"/>
              <a:gd name="p0x7" fmla="*/ 693 w 720"/>
              <a:gd name="p0y7" fmla="*/ 420 h 420"/>
              <a:gd name="p0x8" fmla="*/ 660 w 720"/>
              <a:gd name="p0y8" fmla="*/ 420 h 420"/>
              <a:gd name="p0x9" fmla="*/ 60 w 720"/>
              <a:gd name="p0y9" fmla="*/ 420 h 420"/>
              <a:gd name="p0x10" fmla="*/ 26 w 720"/>
              <a:gd name="p0y10" fmla="*/ 420 h 420"/>
              <a:gd name="p0x11" fmla="*/ 0 w 720"/>
              <a:gd name="p0y11" fmla="*/ 393 h 420"/>
              <a:gd name="p0x12" fmla="*/ 0 w 720"/>
              <a:gd name="p0y12" fmla="*/ 360 h 420"/>
              <a:gd name="p0x13" fmla="*/ 0 w 720"/>
              <a:gd name="p0y13" fmla="*/ 60 h 420"/>
              <a:gd name="p0x14" fmla="*/ 0 w 720"/>
              <a:gd name="p0y14" fmla="*/ 26 h 420"/>
              <a:gd name="p0x15" fmla="*/ 26 w 720"/>
              <a:gd name="p0y15" fmla="*/ 0 h 420"/>
              <a:gd name="p0x16" fmla="*/ 60 w 7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>
              <a:alpha val="14118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0" name="文本框 59"/>
          <p:cNvSpPr txBox="1"/>
          <p:nvPr>
            <p:custDataLst>
              <p:tags r:id="rId49"/>
            </p:custDataLst>
          </p:nvPr>
        </p:nvSpPr>
        <p:spPr>
          <a:xfrm>
            <a:off x="7943850" y="3796665"/>
            <a:ext cx="457276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伙伴</a:t>
            </a:r>
            <a:endParaRPr sz="12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1" name="文本框 60"/>
          <p:cNvSpPr txBox="1"/>
          <p:nvPr>
            <p:custDataLst>
              <p:tags r:id="rId50"/>
            </p:custDataLst>
          </p:nvPr>
        </p:nvSpPr>
        <p:spPr>
          <a:xfrm>
            <a:off x="8439226" y="3767138"/>
            <a:ext cx="2476500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一群志同道合的</a:t>
            </a:r>
            <a:r>
              <a:rPr sz="1500" b="1">
                <a:solidFill>
                  <a:schemeClr val="bg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创业者伙伴</a:t>
            </a:r>
            <a:endParaRPr sz="1500" b="1">
              <a:solidFill>
                <a:schemeClr val="bg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2" name="任意多边形 61"/>
          <p:cNvSpPr/>
          <p:nvPr>
            <p:custDataLst>
              <p:tags r:id="rId51"/>
            </p:custDataLst>
          </p:nvPr>
        </p:nvSpPr>
        <p:spPr>
          <a:xfrm>
            <a:off x="7748270" y="4455160"/>
            <a:ext cx="3819525" cy="428625"/>
          </a:xfrm>
          <a:custGeom>
            <a:avLst/>
            <a:gdLst>
              <a:gd name="sw" fmla="*/ 1 w 6015"/>
              <a:gd name="sh" fmla="*/ 1 h 675"/>
              <a:gd name="mins" fmla="min sw sh"/>
              <a:gd name="dsw" fmla="+- 0 sw mins"/>
              <a:gd name="dsh" fmla="+- 0 sh mins"/>
              <a:gd name="p0x0" fmla="*/ 60 w 6015"/>
              <a:gd name="p0y0" fmla="*/ 0 h 675"/>
              <a:gd name="p0x1" fmla="*/ 5955 w 6015"/>
              <a:gd name="p0y1" fmla="*/ 0 h 675"/>
              <a:gd name="p0x2" fmla="*/ 5988 w 6015"/>
              <a:gd name="p0y2" fmla="*/ 0 h 675"/>
              <a:gd name="p0x3" fmla="*/ 6015 w 6015"/>
              <a:gd name="p0y3" fmla="*/ 26 h 675"/>
              <a:gd name="p0x4" fmla="*/ 6015 w 6015"/>
              <a:gd name="p0y4" fmla="*/ 60 h 675"/>
              <a:gd name="p0x5" fmla="*/ 6015 w 6015"/>
              <a:gd name="p0y5" fmla="*/ 615 h 675"/>
              <a:gd name="p0x6" fmla="*/ 6015 w 6015"/>
              <a:gd name="p0y6" fmla="*/ 648 h 675"/>
              <a:gd name="p0x7" fmla="*/ 5988 w 6015"/>
              <a:gd name="p0y7" fmla="*/ 675 h 675"/>
              <a:gd name="p0x8" fmla="*/ 5955 w 6015"/>
              <a:gd name="p0y8" fmla="*/ 675 h 675"/>
              <a:gd name="p0x9" fmla="*/ 60 w 6015"/>
              <a:gd name="p0y9" fmla="*/ 675 h 675"/>
              <a:gd name="p0x10" fmla="*/ 26 w 6015"/>
              <a:gd name="p0y10" fmla="*/ 675 h 675"/>
              <a:gd name="p0x11" fmla="*/ 0 w 6015"/>
              <a:gd name="p0y11" fmla="*/ 648 h 675"/>
              <a:gd name="p0x12" fmla="*/ 0 w 6015"/>
              <a:gd name="p0y12" fmla="*/ 615 h 675"/>
              <a:gd name="p0x13" fmla="*/ 0 w 6015"/>
              <a:gd name="p0y13" fmla="*/ 60 h 675"/>
              <a:gd name="p0x14" fmla="*/ 0 w 6015"/>
              <a:gd name="p0y14" fmla="*/ 26 h 675"/>
              <a:gd name="p0x15" fmla="*/ 26 w 6015"/>
              <a:gd name="p0y15" fmla="*/ 0 h 675"/>
              <a:gd name="p0x16" fmla="*/ 60 w 6015"/>
              <a:gd name="p0y16" fmla="*/ 0 h 6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/>
          </a:solidFill>
          <a:ln w="9525" cmpd="sng">
            <a:solidFill>
              <a:srgbClr val="D8E2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3" name="任意多边形 62"/>
          <p:cNvSpPr/>
          <p:nvPr>
            <p:custDataLst>
              <p:tags r:id="rId52"/>
            </p:custDataLst>
          </p:nvPr>
        </p:nvSpPr>
        <p:spPr>
          <a:xfrm>
            <a:off x="7867650" y="4535805"/>
            <a:ext cx="457200" cy="266700"/>
          </a:xfrm>
          <a:custGeom>
            <a:avLst/>
            <a:gdLst>
              <a:gd name="sw" fmla="*/ 1 w 720"/>
              <a:gd name="sh" fmla="*/ 1 h 420"/>
              <a:gd name="mins" fmla="min sw sh"/>
              <a:gd name="dsw" fmla="+- 0 sw mins"/>
              <a:gd name="dsh" fmla="+- 0 sh mins"/>
              <a:gd name="p0x0" fmla="*/ 60 w 720"/>
              <a:gd name="p0y0" fmla="*/ 0 h 420"/>
              <a:gd name="p0x1" fmla="*/ 660 w 720"/>
              <a:gd name="p0y1" fmla="*/ 0 h 420"/>
              <a:gd name="p0x2" fmla="*/ 693 w 720"/>
              <a:gd name="p0y2" fmla="*/ 0 h 420"/>
              <a:gd name="p0x3" fmla="*/ 720 w 720"/>
              <a:gd name="p0y3" fmla="*/ 26 h 420"/>
              <a:gd name="p0x4" fmla="*/ 720 w 720"/>
              <a:gd name="p0y4" fmla="*/ 60 h 420"/>
              <a:gd name="p0x5" fmla="*/ 720 w 720"/>
              <a:gd name="p0y5" fmla="*/ 360 h 420"/>
              <a:gd name="p0x6" fmla="*/ 720 w 720"/>
              <a:gd name="p0y6" fmla="*/ 393 h 420"/>
              <a:gd name="p0x7" fmla="*/ 693 w 720"/>
              <a:gd name="p0y7" fmla="*/ 420 h 420"/>
              <a:gd name="p0x8" fmla="*/ 660 w 720"/>
              <a:gd name="p0y8" fmla="*/ 420 h 420"/>
              <a:gd name="p0x9" fmla="*/ 60 w 720"/>
              <a:gd name="p0y9" fmla="*/ 420 h 420"/>
              <a:gd name="p0x10" fmla="*/ 26 w 720"/>
              <a:gd name="p0y10" fmla="*/ 420 h 420"/>
              <a:gd name="p0x11" fmla="*/ 0 w 720"/>
              <a:gd name="p0y11" fmla="*/ 393 h 420"/>
              <a:gd name="p0x12" fmla="*/ 0 w 720"/>
              <a:gd name="p0y12" fmla="*/ 360 h 420"/>
              <a:gd name="p0x13" fmla="*/ 0 w 720"/>
              <a:gd name="p0y13" fmla="*/ 60 h 420"/>
              <a:gd name="p0x14" fmla="*/ 0 w 720"/>
              <a:gd name="p0y14" fmla="*/ 26 h 420"/>
              <a:gd name="p0x15" fmla="*/ 26 w 720"/>
              <a:gd name="p0y15" fmla="*/ 0 h 420"/>
              <a:gd name="p0x16" fmla="*/ 60 w 7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>
              <a:alpha val="14118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4" name="文本框 63"/>
          <p:cNvSpPr txBox="1"/>
          <p:nvPr>
            <p:custDataLst>
              <p:tags r:id="rId53"/>
            </p:custDataLst>
          </p:nvPr>
        </p:nvSpPr>
        <p:spPr>
          <a:xfrm>
            <a:off x="7943850" y="4565809"/>
            <a:ext cx="457276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收入</a:t>
            </a:r>
            <a:endParaRPr sz="12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5" name="文本框 64"/>
          <p:cNvSpPr txBox="1"/>
          <p:nvPr>
            <p:custDataLst>
              <p:tags r:id="rId54"/>
            </p:custDataLst>
          </p:nvPr>
        </p:nvSpPr>
        <p:spPr>
          <a:xfrm>
            <a:off x="8439226" y="4536281"/>
            <a:ext cx="2286000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一个长期稳定的</a:t>
            </a:r>
            <a:r>
              <a:rPr sz="1500" b="1">
                <a:solidFill>
                  <a:schemeClr val="bg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收入来源</a:t>
            </a:r>
            <a:endParaRPr sz="1500" b="1">
              <a:solidFill>
                <a:schemeClr val="bg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6" name="任意多边形 65"/>
          <p:cNvSpPr/>
          <p:nvPr>
            <p:custDataLst>
              <p:tags r:id="rId55"/>
            </p:custDataLst>
          </p:nvPr>
        </p:nvSpPr>
        <p:spPr>
          <a:xfrm>
            <a:off x="7748270" y="5224145"/>
            <a:ext cx="3819525" cy="428625"/>
          </a:xfrm>
          <a:custGeom>
            <a:avLst/>
            <a:gdLst>
              <a:gd name="sw" fmla="*/ 1 w 6015"/>
              <a:gd name="sh" fmla="*/ 1 h 675"/>
              <a:gd name="mins" fmla="min sw sh"/>
              <a:gd name="dsw" fmla="+- 0 sw mins"/>
              <a:gd name="dsh" fmla="+- 0 sh mins"/>
              <a:gd name="p0x0" fmla="*/ 60 w 6015"/>
              <a:gd name="p0y0" fmla="*/ 0 h 675"/>
              <a:gd name="p0x1" fmla="*/ 5955 w 6015"/>
              <a:gd name="p0y1" fmla="*/ 0 h 675"/>
              <a:gd name="p0x2" fmla="*/ 5988 w 6015"/>
              <a:gd name="p0y2" fmla="*/ 0 h 675"/>
              <a:gd name="p0x3" fmla="*/ 6015 w 6015"/>
              <a:gd name="p0y3" fmla="*/ 26 h 675"/>
              <a:gd name="p0x4" fmla="*/ 6015 w 6015"/>
              <a:gd name="p0y4" fmla="*/ 60 h 675"/>
              <a:gd name="p0x5" fmla="*/ 6015 w 6015"/>
              <a:gd name="p0y5" fmla="*/ 615 h 675"/>
              <a:gd name="p0x6" fmla="*/ 6015 w 6015"/>
              <a:gd name="p0y6" fmla="*/ 648 h 675"/>
              <a:gd name="p0x7" fmla="*/ 5988 w 6015"/>
              <a:gd name="p0y7" fmla="*/ 675 h 675"/>
              <a:gd name="p0x8" fmla="*/ 5955 w 6015"/>
              <a:gd name="p0y8" fmla="*/ 675 h 675"/>
              <a:gd name="p0x9" fmla="*/ 60 w 6015"/>
              <a:gd name="p0y9" fmla="*/ 675 h 675"/>
              <a:gd name="p0x10" fmla="*/ 26 w 6015"/>
              <a:gd name="p0y10" fmla="*/ 675 h 675"/>
              <a:gd name="p0x11" fmla="*/ 0 w 6015"/>
              <a:gd name="p0y11" fmla="*/ 648 h 675"/>
              <a:gd name="p0x12" fmla="*/ 0 w 6015"/>
              <a:gd name="p0y12" fmla="*/ 615 h 675"/>
              <a:gd name="p0x13" fmla="*/ 0 w 6015"/>
              <a:gd name="p0y13" fmla="*/ 60 h 675"/>
              <a:gd name="p0x14" fmla="*/ 0 w 6015"/>
              <a:gd name="p0y14" fmla="*/ 26 h 675"/>
              <a:gd name="p0x15" fmla="*/ 26 w 6015"/>
              <a:gd name="p0y15" fmla="*/ 0 h 675"/>
              <a:gd name="p0x16" fmla="*/ 60 w 6015"/>
              <a:gd name="p0y16" fmla="*/ 0 h 6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/>
          </a:solidFill>
          <a:ln w="9525" cmpd="sng">
            <a:solidFill>
              <a:srgbClr val="D8E2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7" name="任意多边形 66"/>
          <p:cNvSpPr/>
          <p:nvPr>
            <p:custDataLst>
              <p:tags r:id="rId56"/>
            </p:custDataLst>
          </p:nvPr>
        </p:nvSpPr>
        <p:spPr>
          <a:xfrm>
            <a:off x="7867650" y="5305425"/>
            <a:ext cx="457200" cy="266700"/>
          </a:xfrm>
          <a:custGeom>
            <a:avLst/>
            <a:gdLst>
              <a:gd name="sw" fmla="*/ 1 w 720"/>
              <a:gd name="sh" fmla="*/ 1 h 420"/>
              <a:gd name="mins" fmla="min sw sh"/>
              <a:gd name="dsw" fmla="+- 0 sw mins"/>
              <a:gd name="dsh" fmla="+- 0 sh mins"/>
              <a:gd name="p0x0" fmla="*/ 60 w 720"/>
              <a:gd name="p0y0" fmla="*/ 0 h 420"/>
              <a:gd name="p0x1" fmla="*/ 660 w 720"/>
              <a:gd name="p0y1" fmla="*/ 0 h 420"/>
              <a:gd name="p0x2" fmla="*/ 693 w 720"/>
              <a:gd name="p0y2" fmla="*/ 0 h 420"/>
              <a:gd name="p0x3" fmla="*/ 720 w 720"/>
              <a:gd name="p0y3" fmla="*/ 26 h 420"/>
              <a:gd name="p0x4" fmla="*/ 720 w 720"/>
              <a:gd name="p0y4" fmla="*/ 60 h 420"/>
              <a:gd name="p0x5" fmla="*/ 720 w 720"/>
              <a:gd name="p0y5" fmla="*/ 360 h 420"/>
              <a:gd name="p0x6" fmla="*/ 720 w 720"/>
              <a:gd name="p0y6" fmla="*/ 393 h 420"/>
              <a:gd name="p0x7" fmla="*/ 693 w 720"/>
              <a:gd name="p0y7" fmla="*/ 420 h 420"/>
              <a:gd name="p0x8" fmla="*/ 660 w 720"/>
              <a:gd name="p0y8" fmla="*/ 420 h 420"/>
              <a:gd name="p0x9" fmla="*/ 60 w 720"/>
              <a:gd name="p0y9" fmla="*/ 420 h 420"/>
              <a:gd name="p0x10" fmla="*/ 26 w 720"/>
              <a:gd name="p0y10" fmla="*/ 420 h 420"/>
              <a:gd name="p0x11" fmla="*/ 0 w 720"/>
              <a:gd name="p0y11" fmla="*/ 393 h 420"/>
              <a:gd name="p0x12" fmla="*/ 0 w 720"/>
              <a:gd name="p0y12" fmla="*/ 360 h 420"/>
              <a:gd name="p0x13" fmla="*/ 0 w 720"/>
              <a:gd name="p0y13" fmla="*/ 60 h 420"/>
              <a:gd name="p0x14" fmla="*/ 0 w 720"/>
              <a:gd name="p0y14" fmla="*/ 26 h 420"/>
              <a:gd name="p0x15" fmla="*/ 26 w 720"/>
              <a:gd name="p0y15" fmla="*/ 0 h 420"/>
              <a:gd name="p0x16" fmla="*/ 60 w 7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>
              <a:alpha val="14118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8" name="文本框 67"/>
          <p:cNvSpPr txBox="1"/>
          <p:nvPr>
            <p:custDataLst>
              <p:tags r:id="rId57"/>
            </p:custDataLst>
          </p:nvPr>
        </p:nvSpPr>
        <p:spPr>
          <a:xfrm>
            <a:off x="7943850" y="5334953"/>
            <a:ext cx="457276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平台</a:t>
            </a:r>
            <a:endParaRPr sz="12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9" name="文本框 68"/>
          <p:cNvSpPr txBox="1"/>
          <p:nvPr>
            <p:custDataLst>
              <p:tags r:id="rId58"/>
            </p:custDataLst>
          </p:nvPr>
        </p:nvSpPr>
        <p:spPr>
          <a:xfrm>
            <a:off x="8439226" y="5305425"/>
            <a:ext cx="2095500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一个全生态的</a:t>
            </a:r>
            <a:r>
              <a:rPr sz="1500" b="1">
                <a:solidFill>
                  <a:schemeClr val="bg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成长平台</a:t>
            </a:r>
            <a:endParaRPr sz="1500" b="1">
              <a:solidFill>
                <a:schemeClr val="bg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1" name="任意多边形 70"/>
          <p:cNvSpPr/>
          <p:nvPr>
            <p:custDataLst>
              <p:tags r:id="rId59"/>
            </p:custDataLst>
          </p:nvPr>
        </p:nvSpPr>
        <p:spPr>
          <a:xfrm>
            <a:off x="3314700" y="5934075"/>
            <a:ext cx="8420100" cy="466725"/>
          </a:xfrm>
          <a:custGeom>
            <a:avLst/>
            <a:gdLst>
              <a:gd name="sw" fmla="*/ 1 w 13260"/>
              <a:gd name="sh" fmla="*/ 1 h 735"/>
              <a:gd name="mins" fmla="min sw sh"/>
              <a:gd name="dsw" fmla="+- 0 sw mins"/>
              <a:gd name="dsh" fmla="+- 0 sh mins"/>
              <a:gd name="p0x0" fmla="*/ 120 w 13260"/>
              <a:gd name="p0y0" fmla="*/ 0 h 735"/>
              <a:gd name="p0x1" fmla="*/ 13140 w 13260"/>
              <a:gd name="p0y1" fmla="*/ 0 h 735"/>
              <a:gd name="p0x2" fmla="*/ 13206 w 13260"/>
              <a:gd name="p0y2" fmla="*/ 0 h 735"/>
              <a:gd name="p0x3" fmla="*/ 13260 w 13260"/>
              <a:gd name="p0y3" fmla="*/ 53 h 735"/>
              <a:gd name="p0x4" fmla="*/ 13260 w 13260"/>
              <a:gd name="p0y4" fmla="*/ 120 h 735"/>
              <a:gd name="p0x5" fmla="*/ 13260 w 13260"/>
              <a:gd name="p0y5" fmla="*/ 615 h 735"/>
              <a:gd name="p0x6" fmla="*/ 13260 w 13260"/>
              <a:gd name="p0y6" fmla="*/ 681 h 735"/>
              <a:gd name="p0x7" fmla="*/ 13206 w 13260"/>
              <a:gd name="p0y7" fmla="*/ 735 h 735"/>
              <a:gd name="p0x8" fmla="*/ 13140 w 13260"/>
              <a:gd name="p0y8" fmla="*/ 735 h 735"/>
              <a:gd name="p0x9" fmla="*/ 120 w 13260"/>
              <a:gd name="p0y9" fmla="*/ 735 h 735"/>
              <a:gd name="p0x10" fmla="*/ 53 w 13260"/>
              <a:gd name="p0y10" fmla="*/ 735 h 735"/>
              <a:gd name="p0x11" fmla="*/ 0 w 13260"/>
              <a:gd name="p0y11" fmla="*/ 681 h 735"/>
              <a:gd name="p0x12" fmla="*/ 0 w 13260"/>
              <a:gd name="p0y12" fmla="*/ 615 h 735"/>
              <a:gd name="p0x13" fmla="*/ 0 w 13260"/>
              <a:gd name="p0y13" fmla="*/ 120 h 735"/>
              <a:gd name="p0x14" fmla="*/ 0 w 13260"/>
              <a:gd name="p0y14" fmla="*/ 53 h 735"/>
              <a:gd name="p0x15" fmla="*/ 53 w 13260"/>
              <a:gd name="p0y15" fmla="*/ 0 h 735"/>
              <a:gd name="p0x16" fmla="*/ 120 w 13260"/>
              <a:gd name="p0y16" fmla="*/ 0 h 73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/>
          </a:gradFill>
          <a:ln>
            <a:noFill/>
          </a:ln>
          <a:effectLst>
            <a:outerShdw blurRad="342900" algn="ctr" rotWithShape="0">
              <a:srgbClr val="305276">
                <a:alpha val="14902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2" name="文本框 71"/>
          <p:cNvSpPr txBox="1"/>
          <p:nvPr>
            <p:custDataLst>
              <p:tags r:id="rId60"/>
            </p:custDataLst>
          </p:nvPr>
        </p:nvSpPr>
        <p:spPr>
          <a:xfrm>
            <a:off x="4381500" y="6034088"/>
            <a:ext cx="6667500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行动起来</a:t>
            </a:r>
            <a:r>
              <a:rPr sz="15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：扫码了解详情，拉你进体验群，先看看直播、看看大家都在干啥</a:t>
            </a:r>
            <a:endParaRPr sz="15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任意多边形 2"/>
          <p:cNvSpPr/>
          <p:nvPr>
            <p:custDataLst>
              <p:tags r:id="rId61"/>
            </p:custDataLst>
          </p:nvPr>
        </p:nvSpPr>
        <p:spPr>
          <a:xfrm>
            <a:off x="457200" y="561975"/>
            <a:ext cx="38100" cy="266700"/>
          </a:xfrm>
          <a:custGeom>
            <a:avLst/>
            <a:gdLst>
              <a:gd name="sw" fmla="*/ 1 w 60"/>
              <a:gd name="sh" fmla="*/ 1 h 420"/>
              <a:gd name="mins" fmla="min sw sh"/>
              <a:gd name="dsw" fmla="+- 0 sw mins"/>
              <a:gd name="dsh" fmla="+- 0 sh mins"/>
              <a:gd name="p0x0" fmla="*/ 30 w 60"/>
              <a:gd name="p0y0" fmla="*/ 0 h 420"/>
              <a:gd name="p0x1" fmla="*/ 46 w 60"/>
              <a:gd name="p0y1" fmla="*/ 0 h 420"/>
              <a:gd name="p0x2" fmla="*/ 60 w 60"/>
              <a:gd name="p0y2" fmla="*/ 13 h 420"/>
              <a:gd name="p0x3" fmla="*/ 60 w 60"/>
              <a:gd name="p0y3" fmla="*/ 30 h 420"/>
              <a:gd name="p0x4" fmla="*/ 60 w 60"/>
              <a:gd name="p0y4" fmla="*/ 390 h 420"/>
              <a:gd name="p0x5" fmla="*/ 60 w 60"/>
              <a:gd name="p0y5" fmla="*/ 406 h 420"/>
              <a:gd name="p0x6" fmla="*/ 46 w 60"/>
              <a:gd name="p0y6" fmla="*/ 420 h 420"/>
              <a:gd name="p0x7" fmla="*/ 30 w 60"/>
              <a:gd name="p0y7" fmla="*/ 420 h 420"/>
              <a:gd name="p0x8" fmla="*/ 13 w 60"/>
              <a:gd name="p0y8" fmla="*/ 420 h 420"/>
              <a:gd name="p0x9" fmla="*/ 0 w 60"/>
              <a:gd name="p0y9" fmla="*/ 406 h 420"/>
              <a:gd name="p0x10" fmla="*/ 0 w 60"/>
              <a:gd name="p0y10" fmla="*/ 390 h 420"/>
              <a:gd name="p0x11" fmla="*/ 0 w 60"/>
              <a:gd name="p0y11" fmla="*/ 30 h 420"/>
              <a:gd name="p0x12" fmla="*/ 0 w 60"/>
              <a:gd name="p0y12" fmla="*/ 13 h 420"/>
              <a:gd name="p0x13" fmla="*/ 13 w 60"/>
              <a:gd name="p0y13" fmla="*/ 0 h 420"/>
              <a:gd name="p0x14" fmla="*/ 30 w 60"/>
              <a:gd name="p0y14" fmla="*/ 0 h 4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lnTo>
                  <a:pt x="p0x4" y="p0y4"/>
                </a:lnTo>
                <a:cubicBezTo>
                  <a:pt x="p0x5" y="p0y5"/>
                  <a:pt x="p0x6" y="p0y6"/>
                  <a:pt x="p0x7" y="p0y7"/>
                </a:cubicBezTo>
                <a:cubicBezTo>
                  <a:pt x="p0x8" y="p0y8"/>
                  <a:pt x="p0x9" y="p0y9"/>
                  <a:pt x="p0x10" y="p0y10"/>
                </a:cubicBezTo>
                <a:lnTo>
                  <a:pt x="p0x11" y="p0y11"/>
                </a:ln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>
            <p:custDataLst>
              <p:tags r:id="rId62"/>
            </p:custDataLst>
          </p:nvPr>
        </p:nvSpPr>
        <p:spPr>
          <a:xfrm>
            <a:off x="609600" y="433388"/>
            <a:ext cx="3171825" cy="5191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sz="30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别想了</a:t>
            </a:r>
            <a:r>
              <a:rPr lang="en-US" altLang="zh-CN" sz="30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30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干就完了</a:t>
            </a:r>
            <a:endParaRPr lang="zh-CN" altLang="en-US" sz="30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副标题 2"/>
          <p:cNvSpPr>
            <a:spLocks noGrp="1"/>
          </p:cNvSpPr>
          <p:nvPr>
            <p:ph type="body" idx="16386"/>
            <p:custDataLst>
              <p:tags r:id="rId1"/>
            </p:custDataLst>
          </p:nvPr>
        </p:nvSpPr>
        <p:spPr/>
        <p:txBody>
          <a:bodyPr/>
          <a:p>
            <a:r>
              <a:rPr lang="zh-CN" altLang="en-US">
                <a:solidFill>
                  <a:schemeClr val="accent5"/>
                </a:solidFill>
              </a:rPr>
              <a:t>XINGJIANG</a:t>
            </a:r>
            <a:endParaRPr lang="zh-CN" altLang="en-US">
              <a:solidFill>
                <a:schemeClr val="accent5"/>
              </a:solidFill>
            </a:endParaRPr>
          </a:p>
        </p:txBody>
      </p:sp>
      <p:sp>
        <p:nvSpPr>
          <p:cNvPr id="3" name="标题 1"/>
          <p:cNvSpPr>
            <a:spLocks noGrp="1"/>
          </p:cNvSpPr>
          <p:nvPr>
            <p:ph type="ctrTitle" idx="16385"/>
            <p:custDataLst>
              <p:tags r:id="rId2"/>
            </p:custDataLst>
          </p:nvPr>
        </p:nvSpPr>
        <p:spPr/>
        <p:txBody>
          <a:bodyPr>
            <a:normAutofit fontScale="90000"/>
          </a:bodyPr>
          <a:p>
            <a:r>
              <a:rPr lang="zh-CN" altLang="en-US" sz="3700">
                <a:solidFill>
                  <a:schemeClr val="accent5"/>
                </a:solidFill>
              </a:rPr>
              <a:t>让每个人都能靠AI创作赚钱</a:t>
            </a:r>
            <a:endParaRPr lang="zh-CN" altLang="en-US" sz="3700">
              <a:solidFill>
                <a:schemeClr val="accent5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风口与痛点</a:t>
            </a:r>
            <a:endParaRPr lang="zh-CN" altLang="en-US"/>
          </a:p>
        </p:txBody>
      </p:sp>
      <p:sp>
        <p:nvSpPr>
          <p:cNvPr id="3" name="节编号 3"/>
          <p:cNvSpPr>
            <a:spLocks noGrp="1"/>
          </p:cNvSpPr>
          <p:nvPr>
            <p:ph type="body" sz="quarter" idx="16386"/>
            <p:custDataLst>
              <p:tags r:id="rId2"/>
            </p:custDataLst>
          </p:nvPr>
        </p:nvSpPr>
        <p:spPr/>
        <p:txBody>
          <a:bodyPr/>
          <a:p>
            <a:r>
              <a:rPr lang="en-US" altLang="en-US"/>
              <a:t>01</a:t>
            </a:r>
            <a:endParaRPr lang="en-US" altLang="en-US"/>
          </a:p>
        </p:txBody>
      </p:sp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任意多边形 2"/>
          <p:cNvSpPr/>
          <p:nvPr>
            <p:custDataLst>
              <p:tags r:id="rId1"/>
            </p:custDataLst>
          </p:nvPr>
        </p:nvSpPr>
        <p:spPr>
          <a:xfrm>
            <a:off x="457200" y="561975"/>
            <a:ext cx="38100" cy="266700"/>
          </a:xfrm>
          <a:custGeom>
            <a:avLst/>
            <a:gdLst>
              <a:gd name="sw" fmla="*/ 1 w 60"/>
              <a:gd name="sh" fmla="*/ 1 h 420"/>
              <a:gd name="mins" fmla="min sw sh"/>
              <a:gd name="dsw" fmla="+- 0 sw mins"/>
              <a:gd name="dsh" fmla="+- 0 sh mins"/>
              <a:gd name="p0x0" fmla="*/ 30 w 60"/>
              <a:gd name="p0y0" fmla="*/ 0 h 420"/>
              <a:gd name="p0x1" fmla="*/ 46 w 60"/>
              <a:gd name="p0y1" fmla="*/ 0 h 420"/>
              <a:gd name="p0x2" fmla="*/ 60 w 60"/>
              <a:gd name="p0y2" fmla="*/ 13 h 420"/>
              <a:gd name="p0x3" fmla="*/ 60 w 60"/>
              <a:gd name="p0y3" fmla="*/ 30 h 420"/>
              <a:gd name="p0x4" fmla="*/ 60 w 60"/>
              <a:gd name="p0y4" fmla="*/ 390 h 420"/>
              <a:gd name="p0x5" fmla="*/ 60 w 60"/>
              <a:gd name="p0y5" fmla="*/ 406 h 420"/>
              <a:gd name="p0x6" fmla="*/ 46 w 60"/>
              <a:gd name="p0y6" fmla="*/ 420 h 420"/>
              <a:gd name="p0x7" fmla="*/ 30 w 60"/>
              <a:gd name="p0y7" fmla="*/ 420 h 420"/>
              <a:gd name="p0x8" fmla="*/ 13 w 60"/>
              <a:gd name="p0y8" fmla="*/ 420 h 420"/>
              <a:gd name="p0x9" fmla="*/ 0 w 60"/>
              <a:gd name="p0y9" fmla="*/ 406 h 420"/>
              <a:gd name="p0x10" fmla="*/ 0 w 60"/>
              <a:gd name="p0y10" fmla="*/ 390 h 420"/>
              <a:gd name="p0x11" fmla="*/ 0 w 60"/>
              <a:gd name="p0y11" fmla="*/ 30 h 420"/>
              <a:gd name="p0x12" fmla="*/ 0 w 60"/>
              <a:gd name="p0y12" fmla="*/ 13 h 420"/>
              <a:gd name="p0x13" fmla="*/ 13 w 60"/>
              <a:gd name="p0y13" fmla="*/ 0 h 420"/>
              <a:gd name="p0x14" fmla="*/ 30 w 60"/>
              <a:gd name="p0y14" fmla="*/ 0 h 4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lnTo>
                  <a:pt x="p0x4" y="p0y4"/>
                </a:lnTo>
                <a:cubicBezTo>
                  <a:pt x="p0x5" y="p0y5"/>
                  <a:pt x="p0x6" y="p0y6"/>
                  <a:pt x="p0x7" y="p0y7"/>
                </a:cubicBezTo>
                <a:cubicBezTo>
                  <a:pt x="p0x8" y="p0y8"/>
                  <a:pt x="p0x9" y="p0y9"/>
                  <a:pt x="p0x10" y="p0y10"/>
                </a:cubicBezTo>
                <a:lnTo>
                  <a:pt x="p0x11" y="p0y11"/>
                </a:ln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609600" y="433388"/>
            <a:ext cx="4031752" cy="5191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en-US" sz="30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AI+</a:t>
            </a:r>
            <a:r>
              <a:rPr lang="zh-CN" sz="30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短视频成最大风口</a:t>
            </a:r>
            <a:endParaRPr lang="zh-CN" sz="30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任意多边形 4"/>
          <p:cNvSpPr/>
          <p:nvPr>
            <p:custDataLst>
              <p:tags r:id="rId3"/>
            </p:custDataLst>
          </p:nvPr>
        </p:nvSpPr>
        <p:spPr>
          <a:xfrm>
            <a:off x="461645" y="1128395"/>
            <a:ext cx="3800475" cy="3133725"/>
          </a:xfrm>
          <a:custGeom>
            <a:avLst/>
            <a:gdLst>
              <a:gd name="sw" fmla="*/ 1 w 5985"/>
              <a:gd name="sh" fmla="*/ 1 h 4935"/>
              <a:gd name="mins" fmla="min sw sh"/>
              <a:gd name="dsw" fmla="+- 0 sw mins"/>
              <a:gd name="dsh" fmla="+- 0 sh mins"/>
              <a:gd name="p0x0" fmla="*/ 180 w 5985"/>
              <a:gd name="p0y0" fmla="*/ 0 h 4935"/>
              <a:gd name="p0x1" fmla="*/ 5805 w 5985"/>
              <a:gd name="p0y1" fmla="*/ 0 h 4935"/>
              <a:gd name="p0x2" fmla="*/ 5904 w 5985"/>
              <a:gd name="p0y2" fmla="*/ 0 h 4935"/>
              <a:gd name="p0x3" fmla="*/ 5985 w 5985"/>
              <a:gd name="p0y3" fmla="*/ 80 h 4935"/>
              <a:gd name="p0x4" fmla="*/ 5985 w 5985"/>
              <a:gd name="p0y4" fmla="*/ 180 h 4935"/>
              <a:gd name="p0x5" fmla="*/ 5985 w 5985"/>
              <a:gd name="p0y5" fmla="*/ 4755 h 4935"/>
              <a:gd name="p0x6" fmla="*/ 5985 w 5985"/>
              <a:gd name="p0y6" fmla="*/ 4854 h 4935"/>
              <a:gd name="p0x7" fmla="*/ 5904 w 5985"/>
              <a:gd name="p0y7" fmla="*/ 4935 h 4935"/>
              <a:gd name="p0x8" fmla="*/ 5805 w 5985"/>
              <a:gd name="p0y8" fmla="*/ 4935 h 4935"/>
              <a:gd name="p0x9" fmla="*/ 180 w 5985"/>
              <a:gd name="p0y9" fmla="*/ 4935 h 4935"/>
              <a:gd name="p0x10" fmla="*/ 80 w 5985"/>
              <a:gd name="p0y10" fmla="*/ 4935 h 4935"/>
              <a:gd name="p0x11" fmla="*/ 0 w 5985"/>
              <a:gd name="p0y11" fmla="*/ 4854 h 4935"/>
              <a:gd name="p0x12" fmla="*/ 0 w 5985"/>
              <a:gd name="p0y12" fmla="*/ 4755 h 4935"/>
              <a:gd name="p0x13" fmla="*/ 0 w 5985"/>
              <a:gd name="p0y13" fmla="*/ 180 h 4935"/>
              <a:gd name="p0x14" fmla="*/ 0 w 5985"/>
              <a:gd name="p0y14" fmla="*/ 80 h 4935"/>
              <a:gd name="p0x15" fmla="*/ 80 w 5985"/>
              <a:gd name="p0y15" fmla="*/ 0 h 4935"/>
              <a:gd name="p0x16" fmla="*/ 180 w 5985"/>
              <a:gd name="p0y16" fmla="*/ 0 h 493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noFill/>
          <a:ln w="9525" cmpd="sng">
            <a:solidFill>
              <a:srgbClr val="D8E2EF"/>
            </a:solidFill>
            <a:prstDash val="solid"/>
          </a:ln>
          <a:effectLst>
            <a:outerShdw blurRad="342900" algn="ctr" rotWithShape="0">
              <a:srgbClr val="305276">
                <a:alpha val="14902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6" name="图片 5" descr="b49f32b8-9e03-11f1-89a4-0edab92e248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rcRect l="2" r="2"/>
          <a:stretch>
            <a:fillRect/>
          </a:stretch>
        </p:blipFill>
        <p:spPr>
          <a:xfrm>
            <a:off x="466725" y="1133475"/>
            <a:ext cx="3790950" cy="31242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970" h="4920">
                <a:moveTo>
                  <a:pt x="180" y="0"/>
                </a:moveTo>
                <a:lnTo>
                  <a:pt x="5790" y="0"/>
                </a:lnTo>
                <a:cubicBezTo>
                  <a:pt x="5889" y="0"/>
                  <a:pt x="5970" y="81"/>
                  <a:pt x="5970" y="180"/>
                </a:cubicBezTo>
                <a:lnTo>
                  <a:pt x="5970" y="4740"/>
                </a:lnTo>
                <a:cubicBezTo>
                  <a:pt x="5970" y="4839"/>
                  <a:pt x="5889" y="4920"/>
                  <a:pt x="5790" y="4920"/>
                </a:cubicBezTo>
                <a:lnTo>
                  <a:pt x="180" y="4920"/>
                </a:lnTo>
                <a:cubicBezTo>
                  <a:pt x="81" y="4920"/>
                  <a:pt x="0" y="4839"/>
                  <a:pt x="0" y="4740"/>
                </a:cubicBezTo>
                <a:lnTo>
                  <a:pt x="0" y="180"/>
                </a:lnTo>
                <a:cubicBezTo>
                  <a:pt x="0" y="81"/>
                  <a:pt x="81" y="0"/>
                  <a:pt x="180" y="0"/>
                </a:cubicBezTo>
                <a:close/>
              </a:path>
            </a:pathLst>
          </a:custGeom>
        </p:spPr>
      </p:pic>
      <p:sp>
        <p:nvSpPr>
          <p:cNvPr id="9" name="任意多边形 8"/>
          <p:cNvSpPr/>
          <p:nvPr>
            <p:custDataLst>
              <p:tags r:id="rId6"/>
            </p:custDataLst>
          </p:nvPr>
        </p:nvSpPr>
        <p:spPr>
          <a:xfrm>
            <a:off x="461645" y="4462145"/>
            <a:ext cx="3800475" cy="1933575"/>
          </a:xfrm>
          <a:custGeom>
            <a:avLst/>
            <a:gdLst>
              <a:gd name="sw" fmla="*/ 1 w 5985"/>
              <a:gd name="sh" fmla="*/ 1 h 3045"/>
              <a:gd name="mins" fmla="min sw sh"/>
              <a:gd name="dsw" fmla="+- 0 sw mins"/>
              <a:gd name="dsh" fmla="+- 0 sh mins"/>
              <a:gd name="p0x0" fmla="*/ 120 w 5985"/>
              <a:gd name="p0y0" fmla="*/ 0 h 3045"/>
              <a:gd name="p0x1" fmla="*/ 5865 w 5985"/>
              <a:gd name="p0y1" fmla="*/ 0 h 3045"/>
              <a:gd name="p0x2" fmla="*/ 5931 w 5985"/>
              <a:gd name="p0y2" fmla="*/ 0 h 3045"/>
              <a:gd name="p0x3" fmla="*/ 5985 w 5985"/>
              <a:gd name="p0y3" fmla="*/ 53 h 3045"/>
              <a:gd name="p0x4" fmla="*/ 5985 w 5985"/>
              <a:gd name="p0y4" fmla="*/ 120 h 3045"/>
              <a:gd name="p0x5" fmla="*/ 5985 w 5985"/>
              <a:gd name="p0y5" fmla="*/ 2925 h 3045"/>
              <a:gd name="p0x6" fmla="*/ 5985 w 5985"/>
              <a:gd name="p0y6" fmla="*/ 2991 h 3045"/>
              <a:gd name="p0x7" fmla="*/ 5931 w 5985"/>
              <a:gd name="p0y7" fmla="*/ 3045 h 3045"/>
              <a:gd name="p0x8" fmla="*/ 5865 w 5985"/>
              <a:gd name="p0y8" fmla="*/ 3045 h 3045"/>
              <a:gd name="p0x9" fmla="*/ 120 w 5985"/>
              <a:gd name="p0y9" fmla="*/ 3045 h 3045"/>
              <a:gd name="p0x10" fmla="*/ 53 w 5985"/>
              <a:gd name="p0y10" fmla="*/ 3045 h 3045"/>
              <a:gd name="p0x11" fmla="*/ 0 w 5985"/>
              <a:gd name="p0y11" fmla="*/ 2991 h 3045"/>
              <a:gd name="p0x12" fmla="*/ 0 w 5985"/>
              <a:gd name="p0y12" fmla="*/ 2925 h 3045"/>
              <a:gd name="p0x13" fmla="*/ 0 w 5985"/>
              <a:gd name="p0y13" fmla="*/ 120 h 3045"/>
              <a:gd name="p0x14" fmla="*/ 0 w 5985"/>
              <a:gd name="p0y14" fmla="*/ 53 h 3045"/>
              <a:gd name="p0x15" fmla="*/ 53 w 5985"/>
              <a:gd name="p0y15" fmla="*/ 0 h 3045"/>
              <a:gd name="p0x16" fmla="*/ 120 w 5985"/>
              <a:gd name="p0y16" fmla="*/ 0 h 30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24998"/>
              <a:lumOff val="75002"/>
            </a:schemeClr>
          </a:solidFill>
          <a:ln w="9525" cmpd="sng">
            <a:solidFill>
              <a:srgbClr val="CCD6E2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>
            <p:custDataLst>
              <p:tags r:id="rId7"/>
            </p:custDataLst>
          </p:nvPr>
        </p:nvSpPr>
        <p:spPr>
          <a:xfrm>
            <a:off x="657225" y="4803140"/>
            <a:ext cx="914400" cy="276225"/>
          </a:xfrm>
          <a:custGeom>
            <a:avLst/>
            <a:gdLst>
              <a:gd name="sw" fmla="*/ 1 w 1440"/>
              <a:gd name="sh" fmla="*/ 1 h 435"/>
              <a:gd name="mins" fmla="min sw sh"/>
              <a:gd name="dsw" fmla="+- 0 sw mins"/>
              <a:gd name="dsh" fmla="+- 0 sh mins"/>
              <a:gd name="p0x0" fmla="*/ 217 w 1440"/>
              <a:gd name="p0y0" fmla="*/ 0 h 435"/>
              <a:gd name="p0x1" fmla="*/ 1222 w 1440"/>
              <a:gd name="p0y1" fmla="*/ 0 h 435"/>
              <a:gd name="p0x2" fmla="*/ 1342 w 1440"/>
              <a:gd name="p0y2" fmla="*/ 0 h 435"/>
              <a:gd name="p0x3" fmla="*/ 1440 w 1440"/>
              <a:gd name="p0y3" fmla="*/ 97 h 435"/>
              <a:gd name="p0x4" fmla="*/ 1440 w 1440"/>
              <a:gd name="p0y4" fmla="*/ 217 h 435"/>
              <a:gd name="p0x5" fmla="*/ 1440 w 1440"/>
              <a:gd name="p0y5" fmla="*/ 337 h 435"/>
              <a:gd name="p0x6" fmla="*/ 1342 w 1440"/>
              <a:gd name="p0y6" fmla="*/ 435 h 435"/>
              <a:gd name="p0x7" fmla="*/ 1222 w 1440"/>
              <a:gd name="p0y7" fmla="*/ 435 h 435"/>
              <a:gd name="p0x8" fmla="*/ 217 w 1440"/>
              <a:gd name="p0y8" fmla="*/ 435 h 435"/>
              <a:gd name="p0x9" fmla="*/ 97 w 1440"/>
              <a:gd name="p0y9" fmla="*/ 435 h 435"/>
              <a:gd name="p0x10" fmla="*/ 0 w 1440"/>
              <a:gd name="p0y10" fmla="*/ 337 h 435"/>
              <a:gd name="p0x11" fmla="*/ 0 w 1440"/>
              <a:gd name="p0y11" fmla="*/ 217 h 435"/>
              <a:gd name="p0x12" fmla="*/ 0 w 1440"/>
              <a:gd name="p0y12" fmla="*/ 97 h 435"/>
              <a:gd name="p0x13" fmla="*/ 97 w 1440"/>
              <a:gd name="p0y13" fmla="*/ 0 h 435"/>
              <a:gd name="p0x14" fmla="*/ 217 w 1440"/>
              <a:gd name="p0y14" fmla="*/ 0 h 43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>
            <p:custDataLst>
              <p:tags r:id="rId8"/>
            </p:custDataLst>
          </p:nvPr>
        </p:nvSpPr>
        <p:spPr>
          <a:xfrm>
            <a:off x="809625" y="4841605"/>
            <a:ext cx="762076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核心判断</a:t>
            </a:r>
            <a:endParaRPr sz="12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9"/>
            </p:custDataLst>
          </p:nvPr>
        </p:nvSpPr>
        <p:spPr>
          <a:xfrm>
            <a:off x="657225" y="5215937"/>
            <a:ext cx="3453708" cy="84863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50000"/>
              </a:lnSpc>
            </a:pPr>
            <a:r>
              <a:rPr lang="zh-CN" altLang="en-US" b="1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不是要不要做</a:t>
            </a:r>
            <a:r>
              <a:rPr lang="en-US" altLang="zh-CN" b="1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AI </a:t>
            </a:r>
            <a:r>
              <a:rPr lang="zh-CN" altLang="en-US" b="1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短视频的问题，</a:t>
            </a:r>
            <a:endParaRPr lang="zh-CN" altLang="en-US" b="1">
              <a:solidFill>
                <a:srgbClr val="46494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b="1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</a:rPr>
              <a:t>是谁先做、谁做得好的问题</a:t>
            </a:r>
            <a:endParaRPr b="1">
              <a:solidFill>
                <a:srgbClr val="46494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任意多边形 12"/>
          <p:cNvSpPr/>
          <p:nvPr>
            <p:custDataLst>
              <p:tags r:id="rId10"/>
            </p:custDataLst>
          </p:nvPr>
        </p:nvSpPr>
        <p:spPr>
          <a:xfrm>
            <a:off x="4500245" y="1128395"/>
            <a:ext cx="2276475" cy="2786380"/>
          </a:xfrm>
          <a:custGeom>
            <a:avLst/>
            <a:gdLst>
              <a:gd name="sw" fmla="*/ 1 w 3585"/>
              <a:gd name="sh" fmla="*/ 1 h 4387"/>
              <a:gd name="mins" fmla="min sw sh"/>
              <a:gd name="dsw" fmla="+- 0 sw mins"/>
              <a:gd name="dsh" fmla="+- 0 sh mins"/>
              <a:gd name="p0x0" fmla="*/ 120 w 3585"/>
              <a:gd name="p0y0" fmla="*/ 0 h 4387"/>
              <a:gd name="p0x1" fmla="*/ 3465 w 3585"/>
              <a:gd name="p0y1" fmla="*/ 0 h 4387"/>
              <a:gd name="p0x2" fmla="*/ 3531 w 3585"/>
              <a:gd name="p0y2" fmla="*/ 0 h 4387"/>
              <a:gd name="p0x3" fmla="*/ 3585 w 3585"/>
              <a:gd name="p0y3" fmla="*/ 53 h 4387"/>
              <a:gd name="p0x4" fmla="*/ 3585 w 3585"/>
              <a:gd name="p0y4" fmla="*/ 120 h 4387"/>
              <a:gd name="p0x5" fmla="*/ 3585 w 3585"/>
              <a:gd name="p0y5" fmla="*/ 4267 h 4387"/>
              <a:gd name="p0x6" fmla="*/ 3585 w 3585"/>
              <a:gd name="p0y6" fmla="*/ 4333 h 4387"/>
              <a:gd name="p0x7" fmla="*/ 3531 w 3585"/>
              <a:gd name="p0y7" fmla="*/ 4387 h 4387"/>
              <a:gd name="p0x8" fmla="*/ 3465 w 3585"/>
              <a:gd name="p0y8" fmla="*/ 4387 h 4387"/>
              <a:gd name="p0x9" fmla="*/ 120 w 3585"/>
              <a:gd name="p0y9" fmla="*/ 4387 h 4387"/>
              <a:gd name="p0x10" fmla="*/ 53 w 3585"/>
              <a:gd name="p0y10" fmla="*/ 4387 h 4387"/>
              <a:gd name="p0x11" fmla="*/ 0 w 3585"/>
              <a:gd name="p0y11" fmla="*/ 4333 h 4387"/>
              <a:gd name="p0x12" fmla="*/ 0 w 3585"/>
              <a:gd name="p0y12" fmla="*/ 4267 h 4387"/>
              <a:gd name="p0x13" fmla="*/ 0 w 3585"/>
              <a:gd name="p0y13" fmla="*/ 120 h 4387"/>
              <a:gd name="p0x14" fmla="*/ 0 w 3585"/>
              <a:gd name="p0y14" fmla="*/ 53 h 4387"/>
              <a:gd name="p0x15" fmla="*/ 53 w 3585"/>
              <a:gd name="p0y15" fmla="*/ 0 h 4387"/>
              <a:gd name="p0x16" fmla="*/ 120 w 3585"/>
              <a:gd name="p0y16" fmla="*/ 0 h 438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任意多边形 13"/>
          <p:cNvSpPr/>
          <p:nvPr>
            <p:custDataLst>
              <p:tags r:id="rId11"/>
            </p:custDataLst>
          </p:nvPr>
        </p:nvSpPr>
        <p:spPr>
          <a:xfrm>
            <a:off x="4695825" y="1323975"/>
            <a:ext cx="0" cy="252095"/>
          </a:xfrm>
          <a:custGeom>
            <a:avLst/>
            <a:gdLst>
              <a:gd name="sw" fmla="*/ 1 w 299970"/>
              <a:gd name="sh" fmla="*/ 1 h 299572"/>
              <a:gd name="mins" fmla="min sw sh"/>
              <a:gd name="dsw" fmla="+- 0 sw mins"/>
              <a:gd name="dsh" fmla="+- 0 sh mins"/>
              <a:gd name="p0a0dx" fmla="*/ dsw -142590 1"/>
              <a:gd name="p0a0dy" fmla="*/ dsh 152070 1"/>
              <a:gd name="p0a1dx" fmla="*/ dsw -142590 1"/>
              <a:gd name="p0a1dy" fmla="*/ dsh -147502 1"/>
              <a:gd name="p0a2dx" fmla="*/ dsw 157380 1"/>
              <a:gd name="p0a2dy" fmla="*/ dsh -147502 1"/>
              <a:gd name="p0x0s" fmla="*/ 149985 mins 1"/>
              <a:gd name="p0x0" fmla="+- p0x0s p0a2dx 0"/>
              <a:gd name="p0y0s" fmla="*/ 0 mins 1"/>
              <a:gd name="p0y0" fmla="+- p0y0s p0a2dy 0"/>
              <a:gd name="p0x1s" fmla="*/ -149985 mins 1"/>
              <a:gd name="p0x1" fmla="+- p0x1s p0a1dx 0"/>
              <a:gd name="p0y1s" fmla="*/ 0 mins 1"/>
              <a:gd name="p0y1" fmla="+- p0y1s p0a1dy 0"/>
              <a:gd name="p0x2s" fmla="*/ -67150 mins 1"/>
              <a:gd name="p0x2" fmla="+- p0x2s p0a1dx 0"/>
              <a:gd name="p0y2s" fmla="*/ 0 mins 1"/>
              <a:gd name="p0y2" fmla="+- p0y2s p0a1dy 0"/>
              <a:gd name="p0x3s" fmla="*/ 0 mins 1"/>
              <a:gd name="p0x3" fmla="+- p0x3s p0a1dx 0"/>
              <a:gd name="p0y3s" fmla="*/ 67150 mins 1"/>
              <a:gd name="p0y3" fmla="+- p0y3s p0a1dy 0"/>
              <a:gd name="p0x4s" fmla="*/ 0 mins 1"/>
              <a:gd name="p0x4" fmla="+- p0x4s p0a1dx 0"/>
              <a:gd name="p0y4s" fmla="*/ 149985 mins 1"/>
              <a:gd name="p0y4" fmla="+- p0y4s p0a1dy 0"/>
              <a:gd name="p0x5s" fmla="*/ 0 mins 1"/>
              <a:gd name="p0x5" fmla="+- p0x5s p0a1dx 0"/>
              <a:gd name="p0y5s" fmla="*/ -149587 mins 1"/>
              <a:gd name="p0y5" fmla="+- p0y5s p0a1dy 0"/>
              <a:gd name="p0x6s" fmla="*/ 0 mins 1"/>
              <a:gd name="p0x6" fmla="+- p0x6s p0a1dx 0"/>
              <a:gd name="p0y6s" fmla="*/ -66753 mins 1"/>
              <a:gd name="p0y6" fmla="+- p0y6s p0a1dy 0"/>
              <a:gd name="p0x7s" fmla="*/ -67150 mins 1"/>
              <a:gd name="p0x7" fmla="+- p0x7s p0a1dx 0"/>
              <a:gd name="p0y7s" fmla="*/ 397 mins 1"/>
              <a:gd name="p0y7" fmla="+- p0y7s p0a1dy 0"/>
              <a:gd name="p0x8s" fmla="*/ -149985 mins 1"/>
              <a:gd name="p0x8" fmla="+- p0x8s p0a1dx 0"/>
              <a:gd name="p0y8s" fmla="*/ 397 mins 1"/>
              <a:gd name="p0y8" fmla="+- p0y8s p0a1dy 0"/>
              <a:gd name="p0x9s" fmla="*/ 149985 mins 1"/>
              <a:gd name="p0x9" fmla="+- p0x9s p0a2dx 0"/>
              <a:gd name="p0y9s" fmla="*/ 397 mins 1"/>
              <a:gd name="p0y9" fmla="+- p0y9s p0a2dy 0"/>
              <a:gd name="p0x10s" fmla="*/ 67150 mins 1"/>
              <a:gd name="p0x10" fmla="+- p0x10s p0a2dx 0"/>
              <a:gd name="p0y10s" fmla="*/ 397 mins 1"/>
              <a:gd name="p0y10" fmla="+- p0y10s p0a2dy 0"/>
              <a:gd name="p0x11s" fmla="*/ 0 mins 1"/>
              <a:gd name="p0x11" fmla="+- p0x11s p0a2dx 0"/>
              <a:gd name="p0y11s" fmla="*/ -66753 mins 1"/>
              <a:gd name="p0y11" fmla="+- p0y11s p0a2dy 0"/>
              <a:gd name="p0x12s" fmla="*/ 0 mins 1"/>
              <a:gd name="p0x12" fmla="+- p0x12s p0a2dx 0"/>
              <a:gd name="p0y12s" fmla="*/ -149587 mins 1"/>
              <a:gd name="p0y12" fmla="+- p0y12s p0a2dy 0"/>
              <a:gd name="p0x13s" fmla="*/ 0 mins 1"/>
              <a:gd name="p0x13" fmla="+- p0x13s p0a0dx 0"/>
              <a:gd name="p0y13s" fmla="*/ 149985 mins 1"/>
              <a:gd name="p0y13" fmla="+- p0y13s p0a0dy 0"/>
              <a:gd name="p0x14s" fmla="*/ 0 mins 1"/>
              <a:gd name="p0x14" fmla="+- p0x14s p0a0dx 0"/>
              <a:gd name="p0y14s" fmla="*/ 67150 mins 1"/>
              <a:gd name="p0y14" fmla="+- p0y14s p0a0dy 0"/>
              <a:gd name="p0x15s" fmla="*/ 67150 mins 1"/>
              <a:gd name="p0x15" fmla="+- p0x15s p0a0dx 0"/>
              <a:gd name="p0y15s" fmla="*/ 0 mins 1"/>
              <a:gd name="p0y15" fmla="+- p0y15s p0a0dy 0"/>
              <a:gd name="p0x16s" fmla="*/ 149985 mins 1"/>
              <a:gd name="p0x16" fmla="+- p0x16s p0a0dx 0"/>
              <a:gd name="p0y16s" fmla="*/ 0 mins 1"/>
              <a:gd name="p0y16" fmla="+- p0y16s p0a0dy 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>
            <p:custDataLst>
              <p:tags r:id="rId12"/>
            </p:custDataLst>
          </p:nvPr>
        </p:nvSpPr>
        <p:spPr>
          <a:xfrm>
            <a:off x="4695825" y="1323975"/>
            <a:ext cx="1143000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短视频用户</a:t>
            </a:r>
            <a:endParaRPr sz="15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13"/>
            </p:custDataLst>
          </p:nvPr>
        </p:nvSpPr>
        <p:spPr>
          <a:xfrm>
            <a:off x="4695825" y="1668780"/>
            <a:ext cx="1885950" cy="42005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en-US" sz="24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10.2 </a:t>
            </a:r>
            <a:r>
              <a:rPr lang="zh-CN" sz="24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亿</a:t>
            </a:r>
            <a:endParaRPr lang="zh-CN" sz="2400" b="1">
              <a:solidFill>
                <a:srgbClr val="0A7AF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14"/>
            </p:custDataLst>
          </p:nvPr>
        </p:nvSpPr>
        <p:spPr>
          <a:xfrm>
            <a:off x="4695825" y="2090738"/>
            <a:ext cx="1885950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</a:rPr>
              <a:t>用户规模已达</a:t>
            </a:r>
            <a:endParaRPr sz="120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15"/>
            </p:custDataLst>
          </p:nvPr>
        </p:nvSpPr>
        <p:spPr>
          <a:xfrm>
            <a:off x="4695825" y="2383155"/>
            <a:ext cx="878014" cy="42005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4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</a:rPr>
              <a:t>92</a:t>
            </a:r>
            <a:r>
              <a:rPr sz="165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</a:rPr>
              <a:t>%</a:t>
            </a:r>
            <a:endParaRPr sz="1650" b="1">
              <a:solidFill>
                <a:srgbClr val="0A7AF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16"/>
            </p:custDataLst>
          </p:nvPr>
        </p:nvSpPr>
        <p:spPr>
          <a:xfrm>
            <a:off x="4695825" y="2805113"/>
            <a:ext cx="1885950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全网渗透率超</a:t>
            </a:r>
            <a:r>
              <a:rPr lang="en-US" altLang="zh-CN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92%</a:t>
            </a:r>
            <a:endParaRPr lang="en-US" altLang="zh-CN" sz="120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17"/>
            </p:custDataLst>
          </p:nvPr>
        </p:nvSpPr>
        <p:spPr>
          <a:xfrm>
            <a:off x="4695825" y="3097530"/>
            <a:ext cx="1885950" cy="42005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en-US" sz="24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125 </a:t>
            </a:r>
            <a:r>
              <a:rPr lang="zh-CN" sz="24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分钟</a:t>
            </a:r>
            <a:endParaRPr lang="zh-CN" sz="2400" b="1">
              <a:solidFill>
                <a:srgbClr val="0A7AF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文本框 20"/>
          <p:cNvSpPr txBox="1"/>
          <p:nvPr>
            <p:custDataLst>
              <p:tags r:id="rId18"/>
            </p:custDataLst>
          </p:nvPr>
        </p:nvSpPr>
        <p:spPr>
          <a:xfrm>
            <a:off x="4695825" y="3519488"/>
            <a:ext cx="1885950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</a:rPr>
              <a:t>人均每天刷</a:t>
            </a:r>
            <a:endParaRPr sz="120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任意多边形 21"/>
          <p:cNvSpPr/>
          <p:nvPr>
            <p:custDataLst>
              <p:tags r:id="rId19"/>
            </p:custDataLst>
          </p:nvPr>
        </p:nvSpPr>
        <p:spPr>
          <a:xfrm>
            <a:off x="6976745" y="1128395"/>
            <a:ext cx="2276475" cy="2786380"/>
          </a:xfrm>
          <a:custGeom>
            <a:avLst/>
            <a:gdLst>
              <a:gd name="sw" fmla="*/ 1 w 3585"/>
              <a:gd name="sh" fmla="*/ 1 h 4387"/>
              <a:gd name="mins" fmla="min sw sh"/>
              <a:gd name="dsw" fmla="+- 0 sw mins"/>
              <a:gd name="dsh" fmla="+- 0 sh mins"/>
              <a:gd name="p0x0" fmla="*/ 120 w 3585"/>
              <a:gd name="p0y0" fmla="*/ 0 h 4387"/>
              <a:gd name="p0x1" fmla="*/ 3465 w 3585"/>
              <a:gd name="p0y1" fmla="*/ 0 h 4387"/>
              <a:gd name="p0x2" fmla="*/ 3531 w 3585"/>
              <a:gd name="p0y2" fmla="*/ 0 h 4387"/>
              <a:gd name="p0x3" fmla="*/ 3585 w 3585"/>
              <a:gd name="p0y3" fmla="*/ 53 h 4387"/>
              <a:gd name="p0x4" fmla="*/ 3585 w 3585"/>
              <a:gd name="p0y4" fmla="*/ 120 h 4387"/>
              <a:gd name="p0x5" fmla="*/ 3585 w 3585"/>
              <a:gd name="p0y5" fmla="*/ 4267 h 4387"/>
              <a:gd name="p0x6" fmla="*/ 3585 w 3585"/>
              <a:gd name="p0y6" fmla="*/ 4333 h 4387"/>
              <a:gd name="p0x7" fmla="*/ 3531 w 3585"/>
              <a:gd name="p0y7" fmla="*/ 4387 h 4387"/>
              <a:gd name="p0x8" fmla="*/ 3465 w 3585"/>
              <a:gd name="p0y8" fmla="*/ 4387 h 4387"/>
              <a:gd name="p0x9" fmla="*/ 120 w 3585"/>
              <a:gd name="p0y9" fmla="*/ 4387 h 4387"/>
              <a:gd name="p0x10" fmla="*/ 53 w 3585"/>
              <a:gd name="p0y10" fmla="*/ 4387 h 4387"/>
              <a:gd name="p0x11" fmla="*/ 0 w 3585"/>
              <a:gd name="p0y11" fmla="*/ 4333 h 4387"/>
              <a:gd name="p0x12" fmla="*/ 0 w 3585"/>
              <a:gd name="p0y12" fmla="*/ 4267 h 4387"/>
              <a:gd name="p0x13" fmla="*/ 0 w 3585"/>
              <a:gd name="p0y13" fmla="*/ 120 h 4387"/>
              <a:gd name="p0x14" fmla="*/ 0 w 3585"/>
              <a:gd name="p0y14" fmla="*/ 53 h 4387"/>
              <a:gd name="p0x15" fmla="*/ 53 w 3585"/>
              <a:gd name="p0y15" fmla="*/ 0 h 4387"/>
              <a:gd name="p0x16" fmla="*/ 120 w 3585"/>
              <a:gd name="p0y16" fmla="*/ 0 h 438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3" name="任意多边形 22"/>
          <p:cNvSpPr/>
          <p:nvPr>
            <p:custDataLst>
              <p:tags r:id="rId20"/>
            </p:custDataLst>
          </p:nvPr>
        </p:nvSpPr>
        <p:spPr>
          <a:xfrm>
            <a:off x="7172325" y="1323975"/>
            <a:ext cx="0" cy="252095"/>
          </a:xfrm>
          <a:custGeom>
            <a:avLst/>
            <a:gdLst>
              <a:gd name="sw" fmla="*/ 1 w 299970"/>
              <a:gd name="sh" fmla="*/ 1 h 299572"/>
              <a:gd name="mins" fmla="min sw sh"/>
              <a:gd name="dsw" fmla="+- 0 sw mins"/>
              <a:gd name="dsh" fmla="+- 0 sh mins"/>
              <a:gd name="p0a0dx" fmla="*/ dsw -138690 1"/>
              <a:gd name="p0a0dy" fmla="*/ dsh 152070 1"/>
              <a:gd name="p0a1dx" fmla="*/ dsw -138690 1"/>
              <a:gd name="p0a1dy" fmla="*/ dsh -147502 1"/>
              <a:gd name="p0a2dx" fmla="*/ dsw 161280 1"/>
              <a:gd name="p0a2dy" fmla="*/ dsh -147502 1"/>
              <a:gd name="p0x0s" fmla="*/ 149985 mins 1"/>
              <a:gd name="p0x0" fmla="+- p0x0s p0a2dx 0"/>
              <a:gd name="p0y0s" fmla="*/ 0 mins 1"/>
              <a:gd name="p0y0" fmla="+- p0y0s p0a2dy 0"/>
              <a:gd name="p0x1s" fmla="*/ -149985 mins 1"/>
              <a:gd name="p0x1" fmla="+- p0x1s p0a1dx 0"/>
              <a:gd name="p0y1s" fmla="*/ 0 mins 1"/>
              <a:gd name="p0y1" fmla="+- p0y1s p0a1dy 0"/>
              <a:gd name="p0x2s" fmla="*/ -67150 mins 1"/>
              <a:gd name="p0x2" fmla="+- p0x2s p0a1dx 0"/>
              <a:gd name="p0y2s" fmla="*/ 0 mins 1"/>
              <a:gd name="p0y2" fmla="+- p0y2s p0a1dy 0"/>
              <a:gd name="p0x3s" fmla="*/ 0 mins 1"/>
              <a:gd name="p0x3" fmla="+- p0x3s p0a1dx 0"/>
              <a:gd name="p0y3s" fmla="*/ 67150 mins 1"/>
              <a:gd name="p0y3" fmla="+- p0y3s p0a1dy 0"/>
              <a:gd name="p0x4s" fmla="*/ 0 mins 1"/>
              <a:gd name="p0x4" fmla="+- p0x4s p0a1dx 0"/>
              <a:gd name="p0y4s" fmla="*/ 149985 mins 1"/>
              <a:gd name="p0y4" fmla="+- p0y4s p0a1dy 0"/>
              <a:gd name="p0x5s" fmla="*/ 0 mins 1"/>
              <a:gd name="p0x5" fmla="+- p0x5s p0a1dx 0"/>
              <a:gd name="p0y5s" fmla="*/ -149587 mins 1"/>
              <a:gd name="p0y5" fmla="+- p0y5s p0a1dy 0"/>
              <a:gd name="p0x6s" fmla="*/ 0 mins 1"/>
              <a:gd name="p0x6" fmla="+- p0x6s p0a1dx 0"/>
              <a:gd name="p0y6s" fmla="*/ -66753 mins 1"/>
              <a:gd name="p0y6" fmla="+- p0y6s p0a1dy 0"/>
              <a:gd name="p0x7s" fmla="*/ -67150 mins 1"/>
              <a:gd name="p0x7" fmla="+- p0x7s p0a1dx 0"/>
              <a:gd name="p0y7s" fmla="*/ 397 mins 1"/>
              <a:gd name="p0y7" fmla="+- p0y7s p0a1dy 0"/>
              <a:gd name="p0x8s" fmla="*/ -149985 mins 1"/>
              <a:gd name="p0x8" fmla="+- p0x8s p0a1dx 0"/>
              <a:gd name="p0y8s" fmla="*/ 397 mins 1"/>
              <a:gd name="p0y8" fmla="+- p0y8s p0a1dy 0"/>
              <a:gd name="p0x9s" fmla="*/ 149985 mins 1"/>
              <a:gd name="p0x9" fmla="+- p0x9s p0a2dx 0"/>
              <a:gd name="p0y9s" fmla="*/ 397 mins 1"/>
              <a:gd name="p0y9" fmla="+- p0y9s p0a2dy 0"/>
              <a:gd name="p0x10s" fmla="*/ 67150 mins 1"/>
              <a:gd name="p0x10" fmla="+- p0x10s p0a2dx 0"/>
              <a:gd name="p0y10s" fmla="*/ 397 mins 1"/>
              <a:gd name="p0y10" fmla="+- p0y10s p0a2dy 0"/>
              <a:gd name="p0x11s" fmla="*/ 0 mins 1"/>
              <a:gd name="p0x11" fmla="+- p0x11s p0a2dx 0"/>
              <a:gd name="p0y11s" fmla="*/ -66753 mins 1"/>
              <a:gd name="p0y11" fmla="+- p0y11s p0a2dy 0"/>
              <a:gd name="p0x12s" fmla="*/ 0 mins 1"/>
              <a:gd name="p0x12" fmla="+- p0x12s p0a2dx 0"/>
              <a:gd name="p0y12s" fmla="*/ -149587 mins 1"/>
              <a:gd name="p0y12" fmla="+- p0y12s p0a2dy 0"/>
              <a:gd name="p0x13s" fmla="*/ 0 mins 1"/>
              <a:gd name="p0x13" fmla="+- p0x13s p0a0dx 0"/>
              <a:gd name="p0y13s" fmla="*/ 149985 mins 1"/>
              <a:gd name="p0y13" fmla="+- p0y13s p0a0dy 0"/>
              <a:gd name="p0x14s" fmla="*/ 0 mins 1"/>
              <a:gd name="p0x14" fmla="+- p0x14s p0a0dx 0"/>
              <a:gd name="p0y14s" fmla="*/ 67150 mins 1"/>
              <a:gd name="p0y14" fmla="+- p0y14s p0a0dy 0"/>
              <a:gd name="p0x15s" fmla="*/ 67150 mins 1"/>
              <a:gd name="p0x15" fmla="+- p0x15s p0a0dx 0"/>
              <a:gd name="p0y15s" fmla="*/ 0 mins 1"/>
              <a:gd name="p0y15" fmla="+- p0y15s p0a0dy 0"/>
              <a:gd name="p0x16s" fmla="*/ 149985 mins 1"/>
              <a:gd name="p0x16" fmla="+- p0x16s p0a0dx 0"/>
              <a:gd name="p0y16s" fmla="*/ 0 mins 1"/>
              <a:gd name="p0y16" fmla="+- p0y16s p0a0dy 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4" name="文本框 23"/>
          <p:cNvSpPr txBox="1"/>
          <p:nvPr>
            <p:custDataLst>
              <p:tags r:id="rId21"/>
            </p:custDataLst>
          </p:nvPr>
        </p:nvSpPr>
        <p:spPr>
          <a:xfrm>
            <a:off x="7172325" y="1323975"/>
            <a:ext cx="1104748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en-US" sz="15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AIGC </a:t>
            </a:r>
            <a:r>
              <a:rPr lang="zh-CN" sz="15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市场</a:t>
            </a:r>
            <a:endParaRPr lang="zh-CN" sz="15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文本框 24"/>
          <p:cNvSpPr txBox="1"/>
          <p:nvPr>
            <p:custDataLst>
              <p:tags r:id="rId22"/>
            </p:custDataLst>
          </p:nvPr>
        </p:nvSpPr>
        <p:spPr>
          <a:xfrm>
            <a:off x="7172325" y="1668780"/>
            <a:ext cx="1885950" cy="42005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en-US" sz="2400" b="1">
                <a:solidFill>
                  <a:schemeClr val="accent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4100 </a:t>
            </a:r>
            <a:r>
              <a:rPr lang="zh-CN" sz="2400" b="1">
                <a:solidFill>
                  <a:schemeClr val="accent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亿</a:t>
            </a:r>
            <a:endParaRPr lang="zh-CN" sz="2400" b="1">
              <a:solidFill>
                <a:schemeClr val="accent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文本框 25"/>
          <p:cNvSpPr txBox="1"/>
          <p:nvPr>
            <p:custDataLst>
              <p:tags r:id="rId23"/>
            </p:custDataLst>
          </p:nvPr>
        </p:nvSpPr>
        <p:spPr>
          <a:xfrm>
            <a:off x="7172325" y="2090738"/>
            <a:ext cx="1885950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</a:rPr>
              <a:t>市场规模突破</a:t>
            </a:r>
            <a:endParaRPr sz="120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24"/>
            </p:custDataLst>
          </p:nvPr>
        </p:nvSpPr>
        <p:spPr>
          <a:xfrm>
            <a:off x="7172325" y="2434647"/>
            <a:ext cx="878014" cy="42005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400" b="1">
                <a:solidFill>
                  <a:schemeClr val="accent3"/>
                </a:solidFill>
                <a:latin typeface="微软雅黑" panose="020B0503020204020204" charset="-122"/>
                <a:ea typeface="微软雅黑" panose="020B0503020204020204" charset="-122"/>
              </a:rPr>
              <a:t>56</a:t>
            </a:r>
            <a:r>
              <a:rPr sz="1650" b="1">
                <a:solidFill>
                  <a:srgbClr val="FE8F35"/>
                </a:solidFill>
                <a:latin typeface="微软雅黑" panose="020B0503020204020204" charset="-122"/>
                <a:ea typeface="微软雅黑" panose="020B0503020204020204" charset="-122"/>
              </a:rPr>
              <a:t>%</a:t>
            </a:r>
            <a:endParaRPr sz="1650" b="1">
              <a:solidFill>
                <a:srgbClr val="FE8F35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文本框 27"/>
          <p:cNvSpPr txBox="1"/>
          <p:nvPr>
            <p:custDataLst>
              <p:tags r:id="rId25"/>
            </p:custDataLst>
          </p:nvPr>
        </p:nvSpPr>
        <p:spPr>
          <a:xfrm>
            <a:off x="7172325" y="2856605"/>
            <a:ext cx="1885950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</a:rPr>
              <a:t>同比增长</a:t>
            </a:r>
            <a:endParaRPr sz="120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文本框 28"/>
          <p:cNvSpPr txBox="1"/>
          <p:nvPr>
            <p:custDataLst>
              <p:tags r:id="rId26"/>
            </p:custDataLst>
          </p:nvPr>
        </p:nvSpPr>
        <p:spPr>
          <a:xfrm>
            <a:off x="7172325" y="3155690"/>
            <a:ext cx="1885950" cy="5714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en-US"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 </a:t>
            </a:r>
            <a:r>
              <a:rPr lang="zh-CN"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正在重构内容创作全链条</a:t>
            </a:r>
            <a:endParaRPr lang="zh-CN" sz="135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任意多边形 29"/>
          <p:cNvSpPr/>
          <p:nvPr>
            <p:custDataLst>
              <p:tags r:id="rId27"/>
            </p:custDataLst>
          </p:nvPr>
        </p:nvSpPr>
        <p:spPr>
          <a:xfrm>
            <a:off x="9453245" y="1128395"/>
            <a:ext cx="2276475" cy="2786380"/>
          </a:xfrm>
          <a:custGeom>
            <a:avLst/>
            <a:gdLst>
              <a:gd name="sw" fmla="*/ 1 w 3585"/>
              <a:gd name="sh" fmla="*/ 1 h 4387"/>
              <a:gd name="mins" fmla="min sw sh"/>
              <a:gd name="dsw" fmla="+- 0 sw mins"/>
              <a:gd name="dsh" fmla="+- 0 sh mins"/>
              <a:gd name="p0x0" fmla="*/ 120 w 3585"/>
              <a:gd name="p0y0" fmla="*/ 0 h 4387"/>
              <a:gd name="p0x1" fmla="*/ 3465 w 3585"/>
              <a:gd name="p0y1" fmla="*/ 0 h 4387"/>
              <a:gd name="p0x2" fmla="*/ 3531 w 3585"/>
              <a:gd name="p0y2" fmla="*/ 0 h 4387"/>
              <a:gd name="p0x3" fmla="*/ 3585 w 3585"/>
              <a:gd name="p0y3" fmla="*/ 53 h 4387"/>
              <a:gd name="p0x4" fmla="*/ 3585 w 3585"/>
              <a:gd name="p0y4" fmla="*/ 120 h 4387"/>
              <a:gd name="p0x5" fmla="*/ 3585 w 3585"/>
              <a:gd name="p0y5" fmla="*/ 4267 h 4387"/>
              <a:gd name="p0x6" fmla="*/ 3585 w 3585"/>
              <a:gd name="p0y6" fmla="*/ 4333 h 4387"/>
              <a:gd name="p0x7" fmla="*/ 3531 w 3585"/>
              <a:gd name="p0y7" fmla="*/ 4387 h 4387"/>
              <a:gd name="p0x8" fmla="*/ 3465 w 3585"/>
              <a:gd name="p0y8" fmla="*/ 4387 h 4387"/>
              <a:gd name="p0x9" fmla="*/ 120 w 3585"/>
              <a:gd name="p0y9" fmla="*/ 4387 h 4387"/>
              <a:gd name="p0x10" fmla="*/ 53 w 3585"/>
              <a:gd name="p0y10" fmla="*/ 4387 h 4387"/>
              <a:gd name="p0x11" fmla="*/ 0 w 3585"/>
              <a:gd name="p0y11" fmla="*/ 4333 h 4387"/>
              <a:gd name="p0x12" fmla="*/ 0 w 3585"/>
              <a:gd name="p0y12" fmla="*/ 4267 h 4387"/>
              <a:gd name="p0x13" fmla="*/ 0 w 3585"/>
              <a:gd name="p0y13" fmla="*/ 120 h 4387"/>
              <a:gd name="p0x14" fmla="*/ 0 w 3585"/>
              <a:gd name="p0y14" fmla="*/ 53 h 4387"/>
              <a:gd name="p0x15" fmla="*/ 53 w 3585"/>
              <a:gd name="p0y15" fmla="*/ 0 h 4387"/>
              <a:gd name="p0x16" fmla="*/ 120 w 3585"/>
              <a:gd name="p0y16" fmla="*/ 0 h 438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1" name="任意多边形 30"/>
          <p:cNvSpPr/>
          <p:nvPr>
            <p:custDataLst>
              <p:tags r:id="rId28"/>
            </p:custDataLst>
          </p:nvPr>
        </p:nvSpPr>
        <p:spPr>
          <a:xfrm>
            <a:off x="9648825" y="1323975"/>
            <a:ext cx="0" cy="252095"/>
          </a:xfrm>
          <a:custGeom>
            <a:avLst/>
            <a:gdLst>
              <a:gd name="sw" fmla="*/ 1 w 299970"/>
              <a:gd name="sh" fmla="*/ 1 h 299572"/>
              <a:gd name="mins" fmla="min sw sh"/>
              <a:gd name="dsw" fmla="+- 0 sw mins"/>
              <a:gd name="dsh" fmla="+- 0 sh mins"/>
              <a:gd name="p0a0dx" fmla="*/ dsw -134790 1"/>
              <a:gd name="p0a0dy" fmla="*/ dsh 152070 1"/>
              <a:gd name="p0a1dx" fmla="*/ dsw -134790 1"/>
              <a:gd name="p0a1dy" fmla="*/ dsh -147502 1"/>
              <a:gd name="p0a2dx" fmla="*/ dsw 165180 1"/>
              <a:gd name="p0a2dy" fmla="*/ dsh -147502 1"/>
              <a:gd name="p0x0s" fmla="*/ 149985 mins 1"/>
              <a:gd name="p0x0" fmla="+- p0x0s p0a2dx 0"/>
              <a:gd name="p0y0s" fmla="*/ 0 mins 1"/>
              <a:gd name="p0y0" fmla="+- p0y0s p0a2dy 0"/>
              <a:gd name="p0x1s" fmla="*/ -149985 mins 1"/>
              <a:gd name="p0x1" fmla="+- p0x1s p0a1dx 0"/>
              <a:gd name="p0y1s" fmla="*/ 0 mins 1"/>
              <a:gd name="p0y1" fmla="+- p0y1s p0a1dy 0"/>
              <a:gd name="p0x2s" fmla="*/ -67150 mins 1"/>
              <a:gd name="p0x2" fmla="+- p0x2s p0a1dx 0"/>
              <a:gd name="p0y2s" fmla="*/ 0 mins 1"/>
              <a:gd name="p0y2" fmla="+- p0y2s p0a1dy 0"/>
              <a:gd name="p0x3s" fmla="*/ 0 mins 1"/>
              <a:gd name="p0x3" fmla="+- p0x3s p0a1dx 0"/>
              <a:gd name="p0y3s" fmla="*/ 67150 mins 1"/>
              <a:gd name="p0y3" fmla="+- p0y3s p0a1dy 0"/>
              <a:gd name="p0x4s" fmla="*/ 0 mins 1"/>
              <a:gd name="p0x4" fmla="+- p0x4s p0a1dx 0"/>
              <a:gd name="p0y4s" fmla="*/ 149985 mins 1"/>
              <a:gd name="p0y4" fmla="+- p0y4s p0a1dy 0"/>
              <a:gd name="p0x5s" fmla="*/ 0 mins 1"/>
              <a:gd name="p0x5" fmla="+- p0x5s p0a1dx 0"/>
              <a:gd name="p0y5s" fmla="*/ -149587 mins 1"/>
              <a:gd name="p0y5" fmla="+- p0y5s p0a1dy 0"/>
              <a:gd name="p0x6s" fmla="*/ 0 mins 1"/>
              <a:gd name="p0x6" fmla="+- p0x6s p0a1dx 0"/>
              <a:gd name="p0y6s" fmla="*/ -66753 mins 1"/>
              <a:gd name="p0y6" fmla="+- p0y6s p0a1dy 0"/>
              <a:gd name="p0x7s" fmla="*/ -67150 mins 1"/>
              <a:gd name="p0x7" fmla="+- p0x7s p0a1dx 0"/>
              <a:gd name="p0y7s" fmla="*/ 397 mins 1"/>
              <a:gd name="p0y7" fmla="+- p0y7s p0a1dy 0"/>
              <a:gd name="p0x8s" fmla="*/ -149985 mins 1"/>
              <a:gd name="p0x8" fmla="+- p0x8s p0a1dx 0"/>
              <a:gd name="p0y8s" fmla="*/ 397 mins 1"/>
              <a:gd name="p0y8" fmla="+- p0y8s p0a1dy 0"/>
              <a:gd name="p0x9s" fmla="*/ 149985 mins 1"/>
              <a:gd name="p0x9" fmla="+- p0x9s p0a2dx 0"/>
              <a:gd name="p0y9s" fmla="*/ 397 mins 1"/>
              <a:gd name="p0y9" fmla="+- p0y9s p0a2dy 0"/>
              <a:gd name="p0x10s" fmla="*/ 67150 mins 1"/>
              <a:gd name="p0x10" fmla="+- p0x10s p0a2dx 0"/>
              <a:gd name="p0y10s" fmla="*/ 397 mins 1"/>
              <a:gd name="p0y10" fmla="+- p0y10s p0a2dy 0"/>
              <a:gd name="p0x11s" fmla="*/ 0 mins 1"/>
              <a:gd name="p0x11" fmla="+- p0x11s p0a2dx 0"/>
              <a:gd name="p0y11s" fmla="*/ -66753 mins 1"/>
              <a:gd name="p0y11" fmla="+- p0y11s p0a2dy 0"/>
              <a:gd name="p0x12s" fmla="*/ 0 mins 1"/>
              <a:gd name="p0x12" fmla="+- p0x12s p0a2dx 0"/>
              <a:gd name="p0y12s" fmla="*/ -149587 mins 1"/>
              <a:gd name="p0y12" fmla="+- p0y12s p0a2dy 0"/>
              <a:gd name="p0x13s" fmla="*/ 0 mins 1"/>
              <a:gd name="p0x13" fmla="+- p0x13s p0a0dx 0"/>
              <a:gd name="p0y13s" fmla="*/ 149985 mins 1"/>
              <a:gd name="p0y13" fmla="+- p0y13s p0a0dy 0"/>
              <a:gd name="p0x14s" fmla="*/ 0 mins 1"/>
              <a:gd name="p0x14" fmla="+- p0x14s p0a0dx 0"/>
              <a:gd name="p0y14s" fmla="*/ 67150 mins 1"/>
              <a:gd name="p0y14" fmla="+- p0y14s p0a0dy 0"/>
              <a:gd name="p0x15s" fmla="*/ 67150 mins 1"/>
              <a:gd name="p0x15" fmla="+- p0x15s p0a0dx 0"/>
              <a:gd name="p0y15s" fmla="*/ 0 mins 1"/>
              <a:gd name="p0y15" fmla="+- p0y15s p0a0dy 0"/>
              <a:gd name="p0x16s" fmla="*/ 149985 mins 1"/>
              <a:gd name="p0x16" fmla="+- p0x16s p0a0dx 0"/>
              <a:gd name="p0y16s" fmla="*/ 0 mins 1"/>
              <a:gd name="p0y16" fmla="+- p0y16s p0a0dy 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2" name="文本框 31"/>
          <p:cNvSpPr txBox="1"/>
          <p:nvPr>
            <p:custDataLst>
              <p:tags r:id="rId29"/>
            </p:custDataLst>
          </p:nvPr>
        </p:nvSpPr>
        <p:spPr>
          <a:xfrm>
            <a:off x="9648825" y="1323975"/>
            <a:ext cx="1387450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15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创作者使用</a:t>
            </a:r>
            <a:r>
              <a:rPr lang="en-US" altLang="zh-CN" sz="15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AI</a:t>
            </a:r>
            <a:endParaRPr lang="en-US" altLang="zh-CN" sz="15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3" name="文本框 32"/>
          <p:cNvSpPr txBox="1"/>
          <p:nvPr>
            <p:custDataLst>
              <p:tags r:id="rId30"/>
            </p:custDataLst>
          </p:nvPr>
        </p:nvSpPr>
        <p:spPr>
          <a:xfrm>
            <a:off x="9648825" y="1668780"/>
            <a:ext cx="878014" cy="42005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400" b="1">
                <a:solidFill>
                  <a:schemeClr val="accent6"/>
                </a:solidFill>
                <a:latin typeface="微软雅黑" panose="020B0503020204020204" charset="-122"/>
                <a:ea typeface="微软雅黑" panose="020B0503020204020204" charset="-122"/>
              </a:rPr>
              <a:t>86</a:t>
            </a:r>
            <a:r>
              <a:rPr sz="1650" b="1">
                <a:solidFill>
                  <a:srgbClr val="FE8F35"/>
                </a:solidFill>
                <a:latin typeface="微软雅黑" panose="020B0503020204020204" charset="-122"/>
                <a:ea typeface="微软雅黑" panose="020B0503020204020204" charset="-122"/>
              </a:rPr>
              <a:t>%</a:t>
            </a:r>
            <a:endParaRPr sz="1650" b="1">
              <a:solidFill>
                <a:srgbClr val="FE8F35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文本框 33"/>
          <p:cNvSpPr txBox="1"/>
          <p:nvPr>
            <p:custDataLst>
              <p:tags r:id="rId31"/>
            </p:custDataLst>
          </p:nvPr>
        </p:nvSpPr>
        <p:spPr>
          <a:xfrm>
            <a:off x="9648825" y="2090738"/>
            <a:ext cx="1885950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创作者已使用</a:t>
            </a:r>
            <a:r>
              <a:rPr lang="en-US" altLang="zh-CN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AI </a:t>
            </a:r>
            <a:r>
              <a:rPr lang="zh-CN" altLang="en-US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工具</a:t>
            </a:r>
            <a:endParaRPr lang="zh-CN" altLang="en-US" sz="120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5" name="文本框 34"/>
          <p:cNvSpPr txBox="1"/>
          <p:nvPr>
            <p:custDataLst>
              <p:tags r:id="rId32"/>
            </p:custDataLst>
          </p:nvPr>
        </p:nvSpPr>
        <p:spPr>
          <a:xfrm>
            <a:off x="9648825" y="3097530"/>
            <a:ext cx="878014" cy="42005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400" b="1">
                <a:solidFill>
                  <a:schemeClr val="accent6"/>
                </a:solidFill>
                <a:latin typeface="微软雅黑" panose="020B0503020204020204" charset="-122"/>
                <a:ea typeface="微软雅黑" panose="020B0503020204020204" charset="-122"/>
              </a:rPr>
              <a:t>76</a:t>
            </a:r>
            <a:r>
              <a:rPr sz="1650" b="1">
                <a:solidFill>
                  <a:srgbClr val="FE8F35"/>
                </a:solidFill>
                <a:latin typeface="微软雅黑" panose="020B0503020204020204" charset="-122"/>
                <a:ea typeface="微软雅黑" panose="020B0503020204020204" charset="-122"/>
              </a:rPr>
              <a:t>%</a:t>
            </a:r>
            <a:endParaRPr sz="1650" b="1">
              <a:solidFill>
                <a:srgbClr val="FE8F35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" name="文本框 35"/>
          <p:cNvSpPr txBox="1"/>
          <p:nvPr>
            <p:custDataLst>
              <p:tags r:id="rId33"/>
            </p:custDataLst>
          </p:nvPr>
        </p:nvSpPr>
        <p:spPr>
          <a:xfrm>
            <a:off x="9648825" y="3519488"/>
            <a:ext cx="1885950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表示</a:t>
            </a:r>
            <a:r>
              <a:rPr lang="en-US" altLang="zh-CN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AI </a:t>
            </a:r>
            <a:r>
              <a:rPr lang="zh-CN" altLang="en-US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加速了业务增长</a:t>
            </a:r>
            <a:endParaRPr lang="zh-CN" altLang="en-US" sz="120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7" name="任意多边形 36"/>
          <p:cNvSpPr/>
          <p:nvPr>
            <p:custDataLst>
              <p:tags r:id="rId34"/>
            </p:custDataLst>
          </p:nvPr>
        </p:nvSpPr>
        <p:spPr>
          <a:xfrm>
            <a:off x="4500245" y="4114800"/>
            <a:ext cx="7229475" cy="2280920"/>
          </a:xfrm>
          <a:custGeom>
            <a:avLst/>
            <a:gdLst>
              <a:gd name="sw" fmla="*/ 1 w 11385"/>
              <a:gd name="sh" fmla="*/ 1 h 3592"/>
              <a:gd name="mins" fmla="min sw sh"/>
              <a:gd name="dsw" fmla="+- 0 sw mins"/>
              <a:gd name="dsh" fmla="+- 0 sh mins"/>
              <a:gd name="p0x0" fmla="*/ 120 w 11385"/>
              <a:gd name="p0y0" fmla="*/ 0 h 3592"/>
              <a:gd name="p0x1" fmla="*/ 11265 w 11385"/>
              <a:gd name="p0y1" fmla="*/ 0 h 3592"/>
              <a:gd name="p0x2" fmla="*/ 11331 w 11385"/>
              <a:gd name="p0y2" fmla="*/ 0 h 3592"/>
              <a:gd name="p0x3" fmla="*/ 11385 w 11385"/>
              <a:gd name="p0y3" fmla="*/ 53 h 3592"/>
              <a:gd name="p0x4" fmla="*/ 11385 w 11385"/>
              <a:gd name="p0y4" fmla="*/ 120 h 3592"/>
              <a:gd name="p0x5" fmla="*/ 11385 w 11385"/>
              <a:gd name="p0y5" fmla="*/ 3472 h 3592"/>
              <a:gd name="p0x6" fmla="*/ 11385 w 11385"/>
              <a:gd name="p0y6" fmla="*/ 3538 h 3592"/>
              <a:gd name="p0x7" fmla="*/ 11331 w 11385"/>
              <a:gd name="p0y7" fmla="*/ 3592 h 3592"/>
              <a:gd name="p0x8" fmla="*/ 11265 w 11385"/>
              <a:gd name="p0y8" fmla="*/ 3592 h 3592"/>
              <a:gd name="p0x9" fmla="*/ 120 w 11385"/>
              <a:gd name="p0y9" fmla="*/ 3592 h 3592"/>
              <a:gd name="p0x10" fmla="*/ 53 w 11385"/>
              <a:gd name="p0y10" fmla="*/ 3592 h 3592"/>
              <a:gd name="p0x11" fmla="*/ 0 w 11385"/>
              <a:gd name="p0y11" fmla="*/ 3538 h 3592"/>
              <a:gd name="p0x12" fmla="*/ 0 w 11385"/>
              <a:gd name="p0y12" fmla="*/ 3472 h 3592"/>
              <a:gd name="p0x13" fmla="*/ 0 w 11385"/>
              <a:gd name="p0y13" fmla="*/ 120 h 3592"/>
              <a:gd name="p0x14" fmla="*/ 0 w 11385"/>
              <a:gd name="p0y14" fmla="*/ 53 h 3592"/>
              <a:gd name="p0x15" fmla="*/ 53 w 11385"/>
              <a:gd name="p0y15" fmla="*/ 0 h 3592"/>
              <a:gd name="p0x16" fmla="*/ 120 w 11385"/>
              <a:gd name="p0y16" fmla="*/ 0 h 3592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E9E1DE"/>
          </a:solidFill>
          <a:ln w="9525" cmpd="sng">
            <a:solidFill>
              <a:srgbClr val="CCD6E2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8" name="任意多边形 37"/>
          <p:cNvSpPr/>
          <p:nvPr>
            <p:custDataLst>
              <p:tags r:id="rId35"/>
            </p:custDataLst>
          </p:nvPr>
        </p:nvSpPr>
        <p:spPr>
          <a:xfrm>
            <a:off x="4695825" y="4395470"/>
            <a:ext cx="95250" cy="95250"/>
          </a:xfrm>
          <a:custGeom>
            <a:avLst/>
            <a:gdLst>
              <a:gd name="sw" fmla="*/ 1 w 150"/>
              <a:gd name="sh" fmla="*/ 1 h 150"/>
              <a:gd name="mins" fmla="min sw sh"/>
              <a:gd name="dsw" fmla="+- 0 sw mins"/>
              <a:gd name="dsh" fmla="+- 0 sh mins"/>
              <a:gd name="p0x0" fmla="*/ 75 w 150"/>
              <a:gd name="p0y0" fmla="*/ 0 h 150"/>
              <a:gd name="p0x1" fmla="*/ 116 w 150"/>
              <a:gd name="p0y1" fmla="*/ 0 h 150"/>
              <a:gd name="p0x2" fmla="*/ 150 w 150"/>
              <a:gd name="p0y2" fmla="*/ 33 h 150"/>
              <a:gd name="p0x3" fmla="*/ 150 w 150"/>
              <a:gd name="p0y3" fmla="*/ 75 h 150"/>
              <a:gd name="p0x4" fmla="*/ 150 w 150"/>
              <a:gd name="p0y4" fmla="*/ 116 h 150"/>
              <a:gd name="p0x5" fmla="*/ 116 w 150"/>
              <a:gd name="p0y5" fmla="*/ 150 h 150"/>
              <a:gd name="p0x6" fmla="*/ 75 w 150"/>
              <a:gd name="p0y6" fmla="*/ 150 h 150"/>
              <a:gd name="p0x7" fmla="*/ 33 w 150"/>
              <a:gd name="p0y7" fmla="*/ 150 h 150"/>
              <a:gd name="p0x8" fmla="*/ 0 w 150"/>
              <a:gd name="p0y8" fmla="*/ 116 h 150"/>
              <a:gd name="p0x9" fmla="*/ 0 w 150"/>
              <a:gd name="p0y9" fmla="*/ 75 h 150"/>
              <a:gd name="p0x10" fmla="*/ 0 w 150"/>
              <a:gd name="p0y10" fmla="*/ 33 h 150"/>
              <a:gd name="p0x11" fmla="*/ 33 w 150"/>
              <a:gd name="p0y11" fmla="*/ 0 h 150"/>
              <a:gd name="p0x12" fmla="*/ 75 w 150"/>
              <a:gd name="p0y12" fmla="*/ 0 h 15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9" name="文本框 38"/>
          <p:cNvSpPr txBox="1"/>
          <p:nvPr>
            <p:custDataLst>
              <p:tags r:id="rId36"/>
            </p:custDataLst>
          </p:nvPr>
        </p:nvSpPr>
        <p:spPr>
          <a:xfrm>
            <a:off x="4791075" y="4310063"/>
            <a:ext cx="952500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机会窗口</a:t>
            </a:r>
            <a:endParaRPr sz="15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文本框 39"/>
          <p:cNvSpPr txBox="1"/>
          <p:nvPr>
            <p:custDataLst>
              <p:tags r:id="rId37"/>
            </p:custDataLst>
          </p:nvPr>
        </p:nvSpPr>
        <p:spPr>
          <a:xfrm>
            <a:off x="4695825" y="4962506"/>
            <a:ext cx="3324225" cy="94866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50000"/>
              </a:lnSpc>
            </a:pPr>
            <a:r>
              <a:rPr lang="en-US" sz="1350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 </a:t>
            </a:r>
            <a:r>
              <a:rPr lang="zh-CN" sz="1350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工具刚刚普及，现在入场就是吃早期红利。等人人都会了，竞争格局就彻底定型了。</a:t>
            </a:r>
            <a:endParaRPr lang="zh-CN" sz="1350">
              <a:solidFill>
                <a:srgbClr val="46494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1" name="任意多边形 40"/>
          <p:cNvSpPr/>
          <p:nvPr>
            <p:custDataLst>
              <p:tags r:id="rId38"/>
            </p:custDataLst>
          </p:nvPr>
        </p:nvSpPr>
        <p:spPr>
          <a:xfrm>
            <a:off x="8214995" y="4808855"/>
            <a:ext cx="1557655" cy="1259205"/>
          </a:xfrm>
          <a:custGeom>
            <a:avLst/>
            <a:gdLst>
              <a:gd name="sw" fmla="*/ 1 w 2452"/>
              <a:gd name="sh" fmla="*/ 1 h 1982"/>
              <a:gd name="mins" fmla="min sw sh"/>
              <a:gd name="dsw" fmla="+- 0 sw mins"/>
              <a:gd name="dsh" fmla="+- 0 sh mins"/>
              <a:gd name="p0x0" fmla="*/ 120 w 2452"/>
              <a:gd name="p0y0" fmla="*/ 0 h 1982"/>
              <a:gd name="p0x1" fmla="*/ 2332 w 2452"/>
              <a:gd name="p0y1" fmla="*/ 0 h 1982"/>
              <a:gd name="p0x2" fmla="*/ 2398 w 2452"/>
              <a:gd name="p0y2" fmla="*/ 0 h 1982"/>
              <a:gd name="p0x3" fmla="*/ 2452 w 2452"/>
              <a:gd name="p0y3" fmla="*/ 53 h 1982"/>
              <a:gd name="p0x4" fmla="*/ 2452 w 2452"/>
              <a:gd name="p0y4" fmla="*/ 120 h 1982"/>
              <a:gd name="p0x5" fmla="*/ 2452 w 2452"/>
              <a:gd name="p0y5" fmla="*/ 1862 h 1982"/>
              <a:gd name="p0x6" fmla="*/ 2452 w 2452"/>
              <a:gd name="p0y6" fmla="*/ 1929 h 1982"/>
              <a:gd name="p0x7" fmla="*/ 2398 w 2452"/>
              <a:gd name="p0y7" fmla="*/ 1982 h 1982"/>
              <a:gd name="p0x8" fmla="*/ 2332 w 2452"/>
              <a:gd name="p0y8" fmla="*/ 1982 h 1982"/>
              <a:gd name="p0x9" fmla="*/ 120 w 2452"/>
              <a:gd name="p0y9" fmla="*/ 1982 h 1982"/>
              <a:gd name="p0x10" fmla="*/ 53 w 2452"/>
              <a:gd name="p0y10" fmla="*/ 1982 h 1982"/>
              <a:gd name="p0x11" fmla="*/ 0 w 2452"/>
              <a:gd name="p0y11" fmla="*/ 1929 h 1982"/>
              <a:gd name="p0x12" fmla="*/ 0 w 2452"/>
              <a:gd name="p0y12" fmla="*/ 1862 h 1982"/>
              <a:gd name="p0x13" fmla="*/ 0 w 2452"/>
              <a:gd name="p0y13" fmla="*/ 120 h 1982"/>
              <a:gd name="p0x14" fmla="*/ 0 w 2452"/>
              <a:gd name="p0y14" fmla="*/ 53 h 1982"/>
              <a:gd name="p0x15" fmla="*/ 53 w 2452"/>
              <a:gd name="p0y15" fmla="*/ 0 h 1982"/>
              <a:gd name="p0x16" fmla="*/ 120 w 2452"/>
              <a:gd name="p0y16" fmla="*/ 0 h 1982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3F7FF"/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2" name="文本框 41"/>
          <p:cNvSpPr txBox="1"/>
          <p:nvPr>
            <p:custDataLst>
              <p:tags r:id="rId39"/>
            </p:custDataLst>
          </p:nvPr>
        </p:nvSpPr>
        <p:spPr>
          <a:xfrm>
            <a:off x="8580910" y="4904480"/>
            <a:ext cx="1207075" cy="5191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3000" b="1">
                <a:solidFill>
                  <a:srgbClr val="FE8F35"/>
                </a:solidFill>
                <a:latin typeface="微软雅黑" panose="020B0503020204020204" charset="-122"/>
                <a:ea typeface="微软雅黑" panose="020B0503020204020204" charset="-122"/>
              </a:rPr>
              <a:t>90%</a:t>
            </a:r>
            <a:endParaRPr sz="3000" b="1">
              <a:solidFill>
                <a:srgbClr val="FE8F35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3" name="文本框 42"/>
          <p:cNvSpPr txBox="1"/>
          <p:nvPr>
            <p:custDataLst>
              <p:tags r:id="rId40"/>
            </p:custDataLst>
          </p:nvPr>
        </p:nvSpPr>
        <p:spPr>
          <a:xfrm>
            <a:off x="8338023" y="5450262"/>
            <a:ext cx="1311916" cy="5047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33000"/>
              </a:lnSpc>
            </a:pPr>
            <a:r>
              <a:rPr lang="zh-CN" altLang="en-US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的人还不会用</a:t>
            </a:r>
            <a:r>
              <a:rPr lang="en-US" altLang="zh-CN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AI </a:t>
            </a:r>
            <a:r>
              <a:rPr lang="zh-CN" altLang="en-US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工具</a:t>
            </a:r>
            <a:endParaRPr lang="zh-CN" altLang="en-US" sz="120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4" name="任意多边形 43"/>
          <p:cNvSpPr/>
          <p:nvPr>
            <p:custDataLst>
              <p:tags r:id="rId41"/>
            </p:custDataLst>
          </p:nvPr>
        </p:nvSpPr>
        <p:spPr>
          <a:xfrm>
            <a:off x="9972675" y="4808855"/>
            <a:ext cx="1557020" cy="1259205"/>
          </a:xfrm>
          <a:custGeom>
            <a:avLst/>
            <a:gdLst>
              <a:gd name="sw" fmla="*/ 1 w 2452"/>
              <a:gd name="sh" fmla="*/ 1 h 1982"/>
              <a:gd name="mins" fmla="min sw sh"/>
              <a:gd name="dsw" fmla="+- 0 sw mins"/>
              <a:gd name="dsh" fmla="+- 0 sh mins"/>
              <a:gd name="p0x0" fmla="*/ 120 w 2452"/>
              <a:gd name="p0y0" fmla="*/ 0 h 1982"/>
              <a:gd name="p0x1" fmla="*/ 2332 w 2452"/>
              <a:gd name="p0y1" fmla="*/ 0 h 1982"/>
              <a:gd name="p0x2" fmla="*/ 2398 w 2452"/>
              <a:gd name="p0y2" fmla="*/ 0 h 1982"/>
              <a:gd name="p0x3" fmla="*/ 2452 w 2452"/>
              <a:gd name="p0y3" fmla="*/ 53 h 1982"/>
              <a:gd name="p0x4" fmla="*/ 2452 w 2452"/>
              <a:gd name="p0y4" fmla="*/ 120 h 1982"/>
              <a:gd name="p0x5" fmla="*/ 2452 w 2452"/>
              <a:gd name="p0y5" fmla="*/ 1862 h 1982"/>
              <a:gd name="p0x6" fmla="*/ 2452 w 2452"/>
              <a:gd name="p0y6" fmla="*/ 1929 h 1982"/>
              <a:gd name="p0x7" fmla="*/ 2398 w 2452"/>
              <a:gd name="p0y7" fmla="*/ 1982 h 1982"/>
              <a:gd name="p0x8" fmla="*/ 2332 w 2452"/>
              <a:gd name="p0y8" fmla="*/ 1982 h 1982"/>
              <a:gd name="p0x9" fmla="*/ 120 w 2452"/>
              <a:gd name="p0y9" fmla="*/ 1982 h 1982"/>
              <a:gd name="p0x10" fmla="*/ 53 w 2452"/>
              <a:gd name="p0y10" fmla="*/ 1982 h 1982"/>
              <a:gd name="p0x11" fmla="*/ 0 w 2452"/>
              <a:gd name="p0y11" fmla="*/ 1929 h 1982"/>
              <a:gd name="p0x12" fmla="*/ 0 w 2452"/>
              <a:gd name="p0y12" fmla="*/ 1862 h 1982"/>
              <a:gd name="p0x13" fmla="*/ 0 w 2452"/>
              <a:gd name="p0y13" fmla="*/ 120 h 1982"/>
              <a:gd name="p0x14" fmla="*/ 0 w 2452"/>
              <a:gd name="p0y14" fmla="*/ 53 h 1982"/>
              <a:gd name="p0x15" fmla="*/ 53 w 2452"/>
              <a:gd name="p0y15" fmla="*/ 0 h 1982"/>
              <a:gd name="p0x16" fmla="*/ 120 w 2452"/>
              <a:gd name="p0y16" fmla="*/ 0 h 1982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3F7FF"/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5" name="文本框 44"/>
          <p:cNvSpPr txBox="1"/>
          <p:nvPr>
            <p:custDataLst>
              <p:tags r:id="rId42"/>
            </p:custDataLst>
          </p:nvPr>
        </p:nvSpPr>
        <p:spPr>
          <a:xfrm>
            <a:off x="10370344" y="4904480"/>
            <a:ext cx="1143000" cy="5191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3000" b="1">
                <a:solidFill>
                  <a:srgbClr val="FE8F35"/>
                </a:solidFill>
                <a:latin typeface="微软雅黑" panose="020B0503020204020204" charset="-122"/>
                <a:ea typeface="微软雅黑" panose="020B0503020204020204" charset="-122"/>
              </a:rPr>
              <a:t>现在</a:t>
            </a:r>
            <a:endParaRPr sz="3000" b="1">
              <a:solidFill>
                <a:srgbClr val="FE8F35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6" name="文本框 45"/>
          <p:cNvSpPr txBox="1"/>
          <p:nvPr>
            <p:custDataLst>
              <p:tags r:id="rId43"/>
            </p:custDataLst>
          </p:nvPr>
        </p:nvSpPr>
        <p:spPr>
          <a:xfrm>
            <a:off x="10141668" y="5450262"/>
            <a:ext cx="1219276" cy="5047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33000"/>
              </a:lnSpc>
            </a:pPr>
            <a:r>
              <a:rPr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</a:rPr>
              <a:t>入场就是吃早期红利</a:t>
            </a:r>
            <a:endParaRPr sz="120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任意多边形 2"/>
          <p:cNvSpPr/>
          <p:nvPr>
            <p:custDataLst>
              <p:tags r:id="rId1"/>
            </p:custDataLst>
          </p:nvPr>
        </p:nvSpPr>
        <p:spPr>
          <a:xfrm>
            <a:off x="457200" y="561975"/>
            <a:ext cx="38100" cy="266700"/>
          </a:xfrm>
          <a:custGeom>
            <a:avLst/>
            <a:gdLst>
              <a:gd name="sw" fmla="*/ 1 w 60"/>
              <a:gd name="sh" fmla="*/ 1 h 420"/>
              <a:gd name="mins" fmla="min sw sh"/>
              <a:gd name="dsw" fmla="+- 0 sw mins"/>
              <a:gd name="dsh" fmla="+- 0 sh mins"/>
              <a:gd name="p0x0" fmla="*/ 30 w 60"/>
              <a:gd name="p0y0" fmla="*/ 0 h 420"/>
              <a:gd name="p0x1" fmla="*/ 46 w 60"/>
              <a:gd name="p0y1" fmla="*/ 0 h 420"/>
              <a:gd name="p0x2" fmla="*/ 60 w 60"/>
              <a:gd name="p0y2" fmla="*/ 13 h 420"/>
              <a:gd name="p0x3" fmla="*/ 60 w 60"/>
              <a:gd name="p0y3" fmla="*/ 30 h 420"/>
              <a:gd name="p0x4" fmla="*/ 60 w 60"/>
              <a:gd name="p0y4" fmla="*/ 390 h 420"/>
              <a:gd name="p0x5" fmla="*/ 60 w 60"/>
              <a:gd name="p0y5" fmla="*/ 406 h 420"/>
              <a:gd name="p0x6" fmla="*/ 46 w 60"/>
              <a:gd name="p0y6" fmla="*/ 420 h 420"/>
              <a:gd name="p0x7" fmla="*/ 30 w 60"/>
              <a:gd name="p0y7" fmla="*/ 420 h 420"/>
              <a:gd name="p0x8" fmla="*/ 13 w 60"/>
              <a:gd name="p0y8" fmla="*/ 420 h 420"/>
              <a:gd name="p0x9" fmla="*/ 0 w 60"/>
              <a:gd name="p0y9" fmla="*/ 406 h 420"/>
              <a:gd name="p0x10" fmla="*/ 0 w 60"/>
              <a:gd name="p0y10" fmla="*/ 390 h 420"/>
              <a:gd name="p0x11" fmla="*/ 0 w 60"/>
              <a:gd name="p0y11" fmla="*/ 30 h 420"/>
              <a:gd name="p0x12" fmla="*/ 0 w 60"/>
              <a:gd name="p0y12" fmla="*/ 13 h 420"/>
              <a:gd name="p0x13" fmla="*/ 13 w 60"/>
              <a:gd name="p0y13" fmla="*/ 0 h 420"/>
              <a:gd name="p0x14" fmla="*/ 30 w 60"/>
              <a:gd name="p0y14" fmla="*/ 0 h 4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lnTo>
                  <a:pt x="p0x4" y="p0y4"/>
                </a:lnTo>
                <a:cubicBezTo>
                  <a:pt x="p0x5" y="p0y5"/>
                  <a:pt x="p0x6" y="p0y6"/>
                  <a:pt x="p0x7" y="p0y7"/>
                </a:cubicBezTo>
                <a:cubicBezTo>
                  <a:pt x="p0x8" y="p0y8"/>
                  <a:pt x="p0x9" y="p0y9"/>
                  <a:pt x="p0x10" y="p0y10"/>
                </a:cubicBezTo>
                <a:lnTo>
                  <a:pt x="p0x11" y="p0y11"/>
                </a:ln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609600" y="433388"/>
            <a:ext cx="3810000" cy="5191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30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两个群体同一个困境</a:t>
            </a:r>
            <a:endParaRPr sz="30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任意多边形 4"/>
          <p:cNvSpPr/>
          <p:nvPr>
            <p:custDataLst>
              <p:tags r:id="rId3"/>
            </p:custDataLst>
          </p:nvPr>
        </p:nvSpPr>
        <p:spPr>
          <a:xfrm>
            <a:off x="461645" y="1128395"/>
            <a:ext cx="3800475" cy="5267325"/>
          </a:xfrm>
          <a:custGeom>
            <a:avLst/>
            <a:gdLst>
              <a:gd name="sw" fmla="*/ 1 w 5985"/>
              <a:gd name="sh" fmla="*/ 1 h 8295"/>
              <a:gd name="mins" fmla="min sw sh"/>
              <a:gd name="dsw" fmla="+- 0 sw mins"/>
              <a:gd name="dsh" fmla="+- 0 sh mins"/>
              <a:gd name="p0x0" fmla="*/ 120 w 5985"/>
              <a:gd name="p0y0" fmla="*/ 0 h 8295"/>
              <a:gd name="p0x1" fmla="*/ 5865 w 5985"/>
              <a:gd name="p0y1" fmla="*/ 0 h 8295"/>
              <a:gd name="p0x2" fmla="*/ 5931 w 5985"/>
              <a:gd name="p0y2" fmla="*/ 0 h 8295"/>
              <a:gd name="p0x3" fmla="*/ 5985 w 5985"/>
              <a:gd name="p0y3" fmla="*/ 53 h 8295"/>
              <a:gd name="p0x4" fmla="*/ 5985 w 5985"/>
              <a:gd name="p0y4" fmla="*/ 120 h 8295"/>
              <a:gd name="p0x5" fmla="*/ 5985 w 5985"/>
              <a:gd name="p0y5" fmla="*/ 8175 h 8295"/>
              <a:gd name="p0x6" fmla="*/ 5985 w 5985"/>
              <a:gd name="p0y6" fmla="*/ 8241 h 8295"/>
              <a:gd name="p0x7" fmla="*/ 5931 w 5985"/>
              <a:gd name="p0y7" fmla="*/ 8295 h 8295"/>
              <a:gd name="p0x8" fmla="*/ 5865 w 5985"/>
              <a:gd name="p0y8" fmla="*/ 8295 h 8295"/>
              <a:gd name="p0x9" fmla="*/ 120 w 5985"/>
              <a:gd name="p0y9" fmla="*/ 8295 h 8295"/>
              <a:gd name="p0x10" fmla="*/ 53 w 5985"/>
              <a:gd name="p0y10" fmla="*/ 8295 h 8295"/>
              <a:gd name="p0x11" fmla="*/ 0 w 5985"/>
              <a:gd name="p0y11" fmla="*/ 8241 h 8295"/>
              <a:gd name="p0x12" fmla="*/ 0 w 5985"/>
              <a:gd name="p0y12" fmla="*/ 8175 h 8295"/>
              <a:gd name="p0x13" fmla="*/ 0 w 5985"/>
              <a:gd name="p0y13" fmla="*/ 120 h 8295"/>
              <a:gd name="p0x14" fmla="*/ 0 w 5985"/>
              <a:gd name="p0y14" fmla="*/ 53 h 8295"/>
              <a:gd name="p0x15" fmla="*/ 53 w 5985"/>
              <a:gd name="p0y15" fmla="*/ 0 h 8295"/>
              <a:gd name="p0x16" fmla="*/ 120 w 5985"/>
              <a:gd name="p0y16" fmla="*/ 0 h 829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noFill/>
          <a:ln w="9525" cmpd="sng">
            <a:solidFill>
              <a:srgbClr val="D8E2EF"/>
            </a:solidFill>
            <a:prstDash val="solid"/>
          </a:ln>
          <a:effectLst>
            <a:outerShdw blurRad="342900" algn="ctr" rotWithShape="0">
              <a:srgbClr val="305276">
                <a:alpha val="14902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6" name="图片 5" descr="b4aa737d-9e03-11f1-a9e4-b2488870646f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rcRect l="7" r="7"/>
          <a:stretch>
            <a:fillRect/>
          </a:stretch>
        </p:blipFill>
        <p:spPr>
          <a:xfrm>
            <a:off x="466725" y="1133475"/>
            <a:ext cx="3790950" cy="52578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970" h="8280">
                <a:moveTo>
                  <a:pt x="120" y="0"/>
                </a:moveTo>
                <a:lnTo>
                  <a:pt x="5850" y="0"/>
                </a:lnTo>
                <a:cubicBezTo>
                  <a:pt x="5916" y="0"/>
                  <a:pt x="5970" y="54"/>
                  <a:pt x="5970" y="120"/>
                </a:cubicBezTo>
                <a:lnTo>
                  <a:pt x="5970" y="8160"/>
                </a:lnTo>
                <a:cubicBezTo>
                  <a:pt x="5970" y="8226"/>
                  <a:pt x="5916" y="8280"/>
                  <a:pt x="5850" y="8280"/>
                </a:cubicBezTo>
                <a:lnTo>
                  <a:pt x="120" y="8280"/>
                </a:lnTo>
                <a:cubicBezTo>
                  <a:pt x="54" y="8280"/>
                  <a:pt x="0" y="8226"/>
                  <a:pt x="0" y="8160"/>
                </a:cubicBezTo>
                <a:lnTo>
                  <a:pt x="0" y="120"/>
                </a:lnTo>
                <a:cubicBezTo>
                  <a:pt x="0" y="54"/>
                  <a:pt x="54" y="0"/>
                  <a:pt x="120" y="0"/>
                </a:cubicBezTo>
                <a:close/>
              </a:path>
            </a:pathLst>
          </a:custGeom>
        </p:spPr>
      </p:pic>
      <p:sp>
        <p:nvSpPr>
          <p:cNvPr id="47" name="任意多边形 46"/>
          <p:cNvSpPr/>
          <p:nvPr>
            <p:custDataLst>
              <p:tags r:id="rId6"/>
            </p:custDataLst>
          </p:nvPr>
        </p:nvSpPr>
        <p:spPr>
          <a:xfrm>
            <a:off x="4500245" y="5715635"/>
            <a:ext cx="7229475" cy="680085"/>
          </a:xfrm>
          <a:custGeom>
            <a:avLst/>
            <a:gdLst>
              <a:gd name="sw" fmla="*/ 1 w 11385"/>
              <a:gd name="sh" fmla="*/ 1 h 1070"/>
              <a:gd name="mins" fmla="min sw sh"/>
              <a:gd name="dsw" fmla="+- 0 sw mins"/>
              <a:gd name="dsh" fmla="+- 0 sh mins"/>
              <a:gd name="p0x0" fmla="*/ 120 w 11385"/>
              <a:gd name="p0y0" fmla="*/ 0 h 1070"/>
              <a:gd name="p0x1" fmla="*/ 11265 w 11385"/>
              <a:gd name="p0y1" fmla="*/ 0 h 1070"/>
              <a:gd name="p0x2" fmla="*/ 11331 w 11385"/>
              <a:gd name="p0y2" fmla="*/ 0 h 1070"/>
              <a:gd name="p0x3" fmla="*/ 11385 w 11385"/>
              <a:gd name="p0y3" fmla="*/ 53 h 1070"/>
              <a:gd name="p0x4" fmla="*/ 11385 w 11385"/>
              <a:gd name="p0y4" fmla="*/ 120 h 1070"/>
              <a:gd name="p0x5" fmla="*/ 11385 w 11385"/>
              <a:gd name="p0y5" fmla="*/ 950 h 1070"/>
              <a:gd name="p0x6" fmla="*/ 11385 w 11385"/>
              <a:gd name="p0y6" fmla="*/ 1017 h 1070"/>
              <a:gd name="p0x7" fmla="*/ 11331 w 11385"/>
              <a:gd name="p0y7" fmla="*/ 1070 h 1070"/>
              <a:gd name="p0x8" fmla="*/ 11265 w 11385"/>
              <a:gd name="p0y8" fmla="*/ 1070 h 1070"/>
              <a:gd name="p0x9" fmla="*/ 120 w 11385"/>
              <a:gd name="p0y9" fmla="*/ 1070 h 1070"/>
              <a:gd name="p0x10" fmla="*/ 53 w 11385"/>
              <a:gd name="p0y10" fmla="*/ 1070 h 1070"/>
              <a:gd name="p0x11" fmla="*/ 0 w 11385"/>
              <a:gd name="p0y11" fmla="*/ 1017 h 1070"/>
              <a:gd name="p0x12" fmla="*/ 0 w 11385"/>
              <a:gd name="p0y12" fmla="*/ 950 h 1070"/>
              <a:gd name="p0x13" fmla="*/ 0 w 11385"/>
              <a:gd name="p0y13" fmla="*/ 120 h 1070"/>
              <a:gd name="p0x14" fmla="*/ 0 w 11385"/>
              <a:gd name="p0y14" fmla="*/ 53 h 1070"/>
              <a:gd name="p0x15" fmla="*/ 53 w 11385"/>
              <a:gd name="p0y15" fmla="*/ 0 h 1070"/>
              <a:gd name="p0x16" fmla="*/ 120 w 11385"/>
              <a:gd name="p0y16" fmla="*/ 0 h 107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57364"/>
            </a:schemeClr>
          </a:solidFill>
          <a:ln w="9525" cmpd="sng">
            <a:solidFill>
              <a:schemeClr val="accent2"/>
            </a:solidFill>
            <a:prstDash val="solid"/>
          </a:ln>
          <a:effectLst>
            <a:outerShdw blurRad="314325" algn="ctr" rotWithShape="0">
              <a:schemeClr val="accent1">
                <a:alpha val="12941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8" name="文本框 47"/>
          <p:cNvSpPr txBox="1"/>
          <p:nvPr>
            <p:custDataLst>
              <p:tags r:id="rId7"/>
            </p:custDataLst>
          </p:nvPr>
        </p:nvSpPr>
        <p:spPr>
          <a:xfrm>
            <a:off x="4695825" y="5905948"/>
            <a:ext cx="1197921" cy="3000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b="1" spc="108">
                <a:solidFill>
                  <a:srgbClr val="FFF0A8"/>
                </a:solidFill>
                <a:latin typeface="微软雅黑" panose="020B0503020204020204" charset="-122"/>
                <a:ea typeface="微软雅黑" panose="020B0503020204020204" charset="-122"/>
              </a:rPr>
              <a:t>核心矛盾</a:t>
            </a:r>
            <a:endParaRPr b="1" spc="108">
              <a:solidFill>
                <a:srgbClr val="FFF0A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9" name="矩形 48"/>
          <p:cNvSpPr/>
          <p:nvPr>
            <p:custDataLst>
              <p:tags r:id="rId8"/>
            </p:custDataLst>
          </p:nvPr>
        </p:nvSpPr>
        <p:spPr>
          <a:xfrm>
            <a:off x="5817235" y="5873115"/>
            <a:ext cx="9525" cy="365760"/>
          </a:xfrm>
          <a:prstGeom prst="rect">
            <a:avLst/>
          </a:prstGeom>
          <a:solidFill>
            <a:srgbClr val="CCD6E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0" name="文本框 49"/>
          <p:cNvSpPr txBox="1"/>
          <p:nvPr>
            <p:custDataLst>
              <p:tags r:id="rId9"/>
            </p:custDataLst>
          </p:nvPr>
        </p:nvSpPr>
        <p:spPr>
          <a:xfrm>
            <a:off x="5979471" y="5855989"/>
            <a:ext cx="4722838" cy="39147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5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需求巨大，但门槛太高，</a:t>
            </a:r>
            <a:r>
              <a:rPr lang="en-US" b="1">
                <a:solidFill>
                  <a:srgbClr val="FFF0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90% </a:t>
            </a:r>
            <a:r>
              <a:rPr lang="zh-CN" altLang="en-US" b="1">
                <a:solidFill>
                  <a:srgbClr val="FFF0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的人被挡在门外</a:t>
            </a:r>
            <a:endParaRPr lang="zh-CN" altLang="en-US" b="1">
              <a:solidFill>
                <a:srgbClr val="FFF0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任意多边形 8"/>
          <p:cNvSpPr/>
          <p:nvPr>
            <p:custDataLst>
              <p:tags r:id="rId10"/>
            </p:custDataLst>
          </p:nvPr>
        </p:nvSpPr>
        <p:spPr>
          <a:xfrm>
            <a:off x="4500245" y="1128395"/>
            <a:ext cx="3514725" cy="4387215"/>
          </a:xfrm>
          <a:custGeom>
            <a:avLst/>
            <a:gdLst>
              <a:gd name="sw" fmla="*/ 1 w 5535"/>
              <a:gd name="sh" fmla="*/ 1 h 6909"/>
              <a:gd name="mins" fmla="min sw sh"/>
              <a:gd name="dsw" fmla="+- 0 sw mins"/>
              <a:gd name="dsh" fmla="+- 0 sh mins"/>
              <a:gd name="p0x0" fmla="*/ 120 w 5535"/>
              <a:gd name="p0y0" fmla="*/ 0 h 6909"/>
              <a:gd name="p0x1" fmla="*/ 5415 w 5535"/>
              <a:gd name="p0y1" fmla="*/ 0 h 6909"/>
              <a:gd name="p0x2" fmla="*/ 5481 w 5535"/>
              <a:gd name="p0y2" fmla="*/ 0 h 6909"/>
              <a:gd name="p0x3" fmla="*/ 5535 w 5535"/>
              <a:gd name="p0y3" fmla="*/ 53 h 6909"/>
              <a:gd name="p0x4" fmla="*/ 5535 w 5535"/>
              <a:gd name="p0y4" fmla="*/ 120 h 6909"/>
              <a:gd name="p0x5" fmla="*/ 5535 w 5535"/>
              <a:gd name="p0y5" fmla="*/ 6789 h 6909"/>
              <a:gd name="p0x6" fmla="*/ 5535 w 5535"/>
              <a:gd name="p0y6" fmla="*/ 6855 h 6909"/>
              <a:gd name="p0x7" fmla="*/ 5481 w 5535"/>
              <a:gd name="p0y7" fmla="*/ 6909 h 6909"/>
              <a:gd name="p0x8" fmla="*/ 5415 w 5535"/>
              <a:gd name="p0y8" fmla="*/ 6909 h 6909"/>
              <a:gd name="p0x9" fmla="*/ 120 w 5535"/>
              <a:gd name="p0y9" fmla="*/ 6909 h 6909"/>
              <a:gd name="p0x10" fmla="*/ 53 w 5535"/>
              <a:gd name="p0y10" fmla="*/ 6909 h 6909"/>
              <a:gd name="p0x11" fmla="*/ 0 w 5535"/>
              <a:gd name="p0y11" fmla="*/ 6855 h 6909"/>
              <a:gd name="p0x12" fmla="*/ 0 w 5535"/>
              <a:gd name="p0y12" fmla="*/ 6789 h 6909"/>
              <a:gd name="p0x13" fmla="*/ 0 w 5535"/>
              <a:gd name="p0y13" fmla="*/ 120 h 6909"/>
              <a:gd name="p0x14" fmla="*/ 0 w 5535"/>
              <a:gd name="p0y14" fmla="*/ 53 h 6909"/>
              <a:gd name="p0x15" fmla="*/ 53 w 5535"/>
              <a:gd name="p0y15" fmla="*/ 0 h 6909"/>
              <a:gd name="p0x16" fmla="*/ 120 w 5535"/>
              <a:gd name="p0y16" fmla="*/ 0 h 6909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任意多边形 10"/>
          <p:cNvSpPr/>
          <p:nvPr>
            <p:custDataLst>
              <p:tags r:id="rId11"/>
            </p:custDataLst>
          </p:nvPr>
        </p:nvSpPr>
        <p:spPr>
          <a:xfrm>
            <a:off x="4695825" y="1323975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20 w 660"/>
              <a:gd name="p0y0" fmla="*/ 0 h 660"/>
              <a:gd name="p0x1" fmla="*/ 540 w 660"/>
              <a:gd name="p0y1" fmla="*/ 0 h 660"/>
              <a:gd name="p0x2" fmla="*/ 606 w 660"/>
              <a:gd name="p0y2" fmla="*/ 0 h 660"/>
              <a:gd name="p0x3" fmla="*/ 660 w 660"/>
              <a:gd name="p0y3" fmla="*/ 53 h 660"/>
              <a:gd name="p0x4" fmla="*/ 660 w 660"/>
              <a:gd name="p0y4" fmla="*/ 120 h 660"/>
              <a:gd name="p0x5" fmla="*/ 660 w 660"/>
              <a:gd name="p0y5" fmla="*/ 540 h 660"/>
              <a:gd name="p0x6" fmla="*/ 660 w 660"/>
              <a:gd name="p0y6" fmla="*/ 606 h 660"/>
              <a:gd name="p0x7" fmla="*/ 606 w 660"/>
              <a:gd name="p0y7" fmla="*/ 660 h 660"/>
              <a:gd name="p0x8" fmla="*/ 540 w 660"/>
              <a:gd name="p0y8" fmla="*/ 660 h 660"/>
              <a:gd name="p0x9" fmla="*/ 120 w 660"/>
              <a:gd name="p0y9" fmla="*/ 660 h 660"/>
              <a:gd name="p0x10" fmla="*/ 53 w 660"/>
              <a:gd name="p0y10" fmla="*/ 660 h 660"/>
              <a:gd name="p0x11" fmla="*/ 0 w 660"/>
              <a:gd name="p0y11" fmla="*/ 606 h 660"/>
              <a:gd name="p0x12" fmla="*/ 0 w 660"/>
              <a:gd name="p0y12" fmla="*/ 540 h 660"/>
              <a:gd name="p0x13" fmla="*/ 0 w 660"/>
              <a:gd name="p0y13" fmla="*/ 120 h 660"/>
              <a:gd name="p0x14" fmla="*/ 0 w 660"/>
              <a:gd name="p0y14" fmla="*/ 53 h 660"/>
              <a:gd name="p0x15" fmla="*/ 53 w 660"/>
              <a:gd name="p0y15" fmla="*/ 0 h 660"/>
              <a:gd name="p0x16" fmla="*/ 12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24998"/>
              <a:lumOff val="75002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781550" y="1409700"/>
            <a:ext cx="247650" cy="247650"/>
          </a:xfrm>
          <a:prstGeom prst="rect">
            <a:avLst/>
          </a:prstGeom>
          <a:noFill/>
        </p:spPr>
      </p:pic>
      <p:sp>
        <p:nvSpPr>
          <p:cNvPr id="14" name="文本框 13"/>
          <p:cNvSpPr txBox="1"/>
          <p:nvPr>
            <p:custDataLst>
              <p:tags r:id="rId15"/>
            </p:custDataLst>
          </p:nvPr>
        </p:nvSpPr>
        <p:spPr>
          <a:xfrm>
            <a:off x="5229225" y="1350645"/>
            <a:ext cx="21336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想赚钱的普通人</a:t>
            </a:r>
            <a:endParaRPr sz="21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任意多边形 14"/>
          <p:cNvSpPr/>
          <p:nvPr>
            <p:custDataLst>
              <p:tags r:id="rId16"/>
            </p:custDataLst>
          </p:nvPr>
        </p:nvSpPr>
        <p:spPr>
          <a:xfrm>
            <a:off x="4700270" y="1899920"/>
            <a:ext cx="3114675" cy="847725"/>
          </a:xfrm>
          <a:custGeom>
            <a:avLst/>
            <a:gdLst>
              <a:gd name="sw" fmla="*/ 1 w 4905"/>
              <a:gd name="sh" fmla="*/ 1 h 1335"/>
              <a:gd name="mins" fmla="min sw sh"/>
              <a:gd name="dsw" fmla="+- 0 sw mins"/>
              <a:gd name="dsh" fmla="+- 0 sh mins"/>
              <a:gd name="p0x0" fmla="*/ 60 w 4905"/>
              <a:gd name="p0y0" fmla="*/ 0 h 1335"/>
              <a:gd name="p0x1" fmla="*/ 4845 w 4905"/>
              <a:gd name="p0y1" fmla="*/ 0 h 1335"/>
              <a:gd name="p0x2" fmla="*/ 4878 w 4905"/>
              <a:gd name="p0y2" fmla="*/ 0 h 1335"/>
              <a:gd name="p0x3" fmla="*/ 4905 w 4905"/>
              <a:gd name="p0y3" fmla="*/ 26 h 1335"/>
              <a:gd name="p0x4" fmla="*/ 4905 w 4905"/>
              <a:gd name="p0y4" fmla="*/ 60 h 1335"/>
              <a:gd name="p0x5" fmla="*/ 4905 w 4905"/>
              <a:gd name="p0y5" fmla="*/ 1275 h 1335"/>
              <a:gd name="p0x6" fmla="*/ 4905 w 4905"/>
              <a:gd name="p0y6" fmla="*/ 1308 h 1335"/>
              <a:gd name="p0x7" fmla="*/ 4878 w 4905"/>
              <a:gd name="p0y7" fmla="*/ 1335 h 1335"/>
              <a:gd name="p0x8" fmla="*/ 4845 w 4905"/>
              <a:gd name="p0y8" fmla="*/ 1335 h 1335"/>
              <a:gd name="p0x9" fmla="*/ 60 w 4905"/>
              <a:gd name="p0y9" fmla="*/ 1335 h 1335"/>
              <a:gd name="p0x10" fmla="*/ 26 w 4905"/>
              <a:gd name="p0y10" fmla="*/ 1335 h 1335"/>
              <a:gd name="p0x11" fmla="*/ 0 w 4905"/>
              <a:gd name="p0y11" fmla="*/ 1308 h 1335"/>
              <a:gd name="p0x12" fmla="*/ 0 w 4905"/>
              <a:gd name="p0y12" fmla="*/ 1275 h 1335"/>
              <a:gd name="p0x13" fmla="*/ 0 w 4905"/>
              <a:gd name="p0y13" fmla="*/ 60 h 1335"/>
              <a:gd name="p0x14" fmla="*/ 0 w 4905"/>
              <a:gd name="p0y14" fmla="*/ 26 h 1335"/>
              <a:gd name="p0x15" fmla="*/ 26 w 4905"/>
              <a:gd name="p0y15" fmla="*/ 0 h 1335"/>
              <a:gd name="p0x16" fmla="*/ 60 w 4905"/>
              <a:gd name="p0y16" fmla="*/ 0 h 133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/>
          </a:solidFill>
          <a:ln w="9525" cmpd="sng">
            <a:solidFill>
              <a:srgbClr val="D8E2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任意多边形 15"/>
          <p:cNvSpPr/>
          <p:nvPr>
            <p:custDataLst>
              <p:tags r:id="rId17"/>
            </p:custDataLst>
          </p:nvPr>
        </p:nvSpPr>
        <p:spPr>
          <a:xfrm>
            <a:off x="4857750" y="2114550"/>
            <a:ext cx="76200" cy="76200"/>
          </a:xfrm>
          <a:custGeom>
            <a:avLst/>
            <a:gdLst>
              <a:gd name="sw" fmla="*/ 1 w 120"/>
              <a:gd name="sh" fmla="*/ 1 h 120"/>
              <a:gd name="mins" fmla="min sw sh"/>
              <a:gd name="dsw" fmla="+- 0 sw mins"/>
              <a:gd name="dsh" fmla="+- 0 sh mins"/>
              <a:gd name="p0x0" fmla="*/ 60 w 120"/>
              <a:gd name="p0y0" fmla="*/ 0 h 120"/>
              <a:gd name="p0x1" fmla="*/ 93 w 120"/>
              <a:gd name="p0y1" fmla="*/ 0 h 120"/>
              <a:gd name="p0x2" fmla="*/ 120 w 120"/>
              <a:gd name="p0y2" fmla="*/ 26 h 120"/>
              <a:gd name="p0x3" fmla="*/ 120 w 120"/>
              <a:gd name="p0y3" fmla="*/ 60 h 120"/>
              <a:gd name="p0x4" fmla="*/ 120 w 120"/>
              <a:gd name="p0y4" fmla="*/ 93 h 120"/>
              <a:gd name="p0x5" fmla="*/ 93 w 120"/>
              <a:gd name="p0y5" fmla="*/ 120 h 120"/>
              <a:gd name="p0x6" fmla="*/ 60 w 120"/>
              <a:gd name="p0y6" fmla="*/ 120 h 120"/>
              <a:gd name="p0x7" fmla="*/ 26 w 120"/>
              <a:gd name="p0y7" fmla="*/ 120 h 120"/>
              <a:gd name="p0x8" fmla="*/ 0 w 120"/>
              <a:gd name="p0y8" fmla="*/ 93 h 120"/>
              <a:gd name="p0x9" fmla="*/ 0 w 120"/>
              <a:gd name="p0y9" fmla="*/ 60 h 120"/>
              <a:gd name="p0x10" fmla="*/ 0 w 120"/>
              <a:gd name="p0y10" fmla="*/ 26 h 120"/>
              <a:gd name="p0x11" fmla="*/ 26 w 120"/>
              <a:gd name="p0y11" fmla="*/ 0 h 120"/>
              <a:gd name="p0x12" fmla="*/ 60 w 120"/>
              <a:gd name="p0y12" fmla="*/ 0 h 1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>
            <p:custDataLst>
              <p:tags r:id="rId18"/>
            </p:custDataLst>
          </p:nvPr>
        </p:nvSpPr>
        <p:spPr>
          <a:xfrm>
            <a:off x="5048250" y="2005013"/>
            <a:ext cx="2633663" cy="633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想做短视频，但</a:t>
            </a:r>
            <a:r>
              <a:rPr sz="15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不敢露脸</a:t>
            </a:r>
            <a:r>
              <a:rPr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 —— </a:t>
            </a:r>
            <a:endParaRPr sz="1500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33000"/>
              </a:lnSpc>
            </a:pPr>
            <a:r>
              <a:rPr sz="15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90%</a:t>
            </a:r>
            <a:r>
              <a:rPr lang="en-US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的人卡在这里</a:t>
            </a:r>
            <a:endParaRPr lang="zh-CN" altLang="en-US" sz="1500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任意多边形 17"/>
          <p:cNvSpPr/>
          <p:nvPr>
            <p:custDataLst>
              <p:tags r:id="rId19"/>
            </p:custDataLst>
          </p:nvPr>
        </p:nvSpPr>
        <p:spPr>
          <a:xfrm>
            <a:off x="4700270" y="2871470"/>
            <a:ext cx="3114675" cy="847725"/>
          </a:xfrm>
          <a:custGeom>
            <a:avLst/>
            <a:gdLst>
              <a:gd name="sw" fmla="*/ 1 w 4905"/>
              <a:gd name="sh" fmla="*/ 1 h 1335"/>
              <a:gd name="mins" fmla="min sw sh"/>
              <a:gd name="dsw" fmla="+- 0 sw mins"/>
              <a:gd name="dsh" fmla="+- 0 sh mins"/>
              <a:gd name="p0x0" fmla="*/ 60 w 4905"/>
              <a:gd name="p0y0" fmla="*/ 0 h 1335"/>
              <a:gd name="p0x1" fmla="*/ 4845 w 4905"/>
              <a:gd name="p0y1" fmla="*/ 0 h 1335"/>
              <a:gd name="p0x2" fmla="*/ 4878 w 4905"/>
              <a:gd name="p0y2" fmla="*/ 0 h 1335"/>
              <a:gd name="p0x3" fmla="*/ 4905 w 4905"/>
              <a:gd name="p0y3" fmla="*/ 26 h 1335"/>
              <a:gd name="p0x4" fmla="*/ 4905 w 4905"/>
              <a:gd name="p0y4" fmla="*/ 60 h 1335"/>
              <a:gd name="p0x5" fmla="*/ 4905 w 4905"/>
              <a:gd name="p0y5" fmla="*/ 1275 h 1335"/>
              <a:gd name="p0x6" fmla="*/ 4905 w 4905"/>
              <a:gd name="p0y6" fmla="*/ 1308 h 1335"/>
              <a:gd name="p0x7" fmla="*/ 4878 w 4905"/>
              <a:gd name="p0y7" fmla="*/ 1335 h 1335"/>
              <a:gd name="p0x8" fmla="*/ 4845 w 4905"/>
              <a:gd name="p0y8" fmla="*/ 1335 h 1335"/>
              <a:gd name="p0x9" fmla="*/ 60 w 4905"/>
              <a:gd name="p0y9" fmla="*/ 1335 h 1335"/>
              <a:gd name="p0x10" fmla="*/ 26 w 4905"/>
              <a:gd name="p0y10" fmla="*/ 1335 h 1335"/>
              <a:gd name="p0x11" fmla="*/ 0 w 4905"/>
              <a:gd name="p0y11" fmla="*/ 1308 h 1335"/>
              <a:gd name="p0x12" fmla="*/ 0 w 4905"/>
              <a:gd name="p0y12" fmla="*/ 1275 h 1335"/>
              <a:gd name="p0x13" fmla="*/ 0 w 4905"/>
              <a:gd name="p0y13" fmla="*/ 60 h 1335"/>
              <a:gd name="p0x14" fmla="*/ 0 w 4905"/>
              <a:gd name="p0y14" fmla="*/ 26 h 1335"/>
              <a:gd name="p0x15" fmla="*/ 26 w 4905"/>
              <a:gd name="p0y15" fmla="*/ 0 h 1335"/>
              <a:gd name="p0x16" fmla="*/ 60 w 4905"/>
              <a:gd name="p0y16" fmla="*/ 0 h 133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/>
          </a:solidFill>
          <a:ln w="9525" cmpd="sng">
            <a:solidFill>
              <a:srgbClr val="D8E2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任意多边形 18"/>
          <p:cNvSpPr/>
          <p:nvPr>
            <p:custDataLst>
              <p:tags r:id="rId20"/>
            </p:custDataLst>
          </p:nvPr>
        </p:nvSpPr>
        <p:spPr>
          <a:xfrm>
            <a:off x="4857750" y="3086100"/>
            <a:ext cx="76200" cy="76200"/>
          </a:xfrm>
          <a:custGeom>
            <a:avLst/>
            <a:gdLst>
              <a:gd name="sw" fmla="*/ 1 w 120"/>
              <a:gd name="sh" fmla="*/ 1 h 120"/>
              <a:gd name="mins" fmla="min sw sh"/>
              <a:gd name="dsw" fmla="+- 0 sw mins"/>
              <a:gd name="dsh" fmla="+- 0 sh mins"/>
              <a:gd name="p0x0" fmla="*/ 60 w 120"/>
              <a:gd name="p0y0" fmla="*/ 0 h 120"/>
              <a:gd name="p0x1" fmla="*/ 93 w 120"/>
              <a:gd name="p0y1" fmla="*/ 0 h 120"/>
              <a:gd name="p0x2" fmla="*/ 120 w 120"/>
              <a:gd name="p0y2" fmla="*/ 26 h 120"/>
              <a:gd name="p0x3" fmla="*/ 120 w 120"/>
              <a:gd name="p0y3" fmla="*/ 60 h 120"/>
              <a:gd name="p0x4" fmla="*/ 120 w 120"/>
              <a:gd name="p0y4" fmla="*/ 93 h 120"/>
              <a:gd name="p0x5" fmla="*/ 93 w 120"/>
              <a:gd name="p0y5" fmla="*/ 120 h 120"/>
              <a:gd name="p0x6" fmla="*/ 60 w 120"/>
              <a:gd name="p0y6" fmla="*/ 120 h 120"/>
              <a:gd name="p0x7" fmla="*/ 26 w 120"/>
              <a:gd name="p0y7" fmla="*/ 120 h 120"/>
              <a:gd name="p0x8" fmla="*/ 0 w 120"/>
              <a:gd name="p0y8" fmla="*/ 93 h 120"/>
              <a:gd name="p0x9" fmla="*/ 0 w 120"/>
              <a:gd name="p0y9" fmla="*/ 60 h 120"/>
              <a:gd name="p0x10" fmla="*/ 0 w 120"/>
              <a:gd name="p0y10" fmla="*/ 26 h 120"/>
              <a:gd name="p0x11" fmla="*/ 26 w 120"/>
              <a:gd name="p0y11" fmla="*/ 0 h 120"/>
              <a:gd name="p0x12" fmla="*/ 60 w 120"/>
              <a:gd name="p0y12" fmla="*/ 0 h 1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>
            <p:custDataLst>
              <p:tags r:id="rId21"/>
            </p:custDataLst>
          </p:nvPr>
        </p:nvSpPr>
        <p:spPr>
          <a:xfrm>
            <a:off x="5048250" y="2976563"/>
            <a:ext cx="2609850" cy="633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不会剪辑、不会写文案，</a:t>
            </a:r>
            <a:r>
              <a:rPr sz="15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学不会</a:t>
            </a:r>
            <a:r>
              <a:rPr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，没时间精力</a:t>
            </a:r>
            <a:endParaRPr sz="1500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任意多边形 20"/>
          <p:cNvSpPr/>
          <p:nvPr>
            <p:custDataLst>
              <p:tags r:id="rId22"/>
            </p:custDataLst>
          </p:nvPr>
        </p:nvSpPr>
        <p:spPr>
          <a:xfrm>
            <a:off x="4700270" y="3843020"/>
            <a:ext cx="3114675" cy="847725"/>
          </a:xfrm>
          <a:custGeom>
            <a:avLst/>
            <a:gdLst>
              <a:gd name="sw" fmla="*/ 1 w 4905"/>
              <a:gd name="sh" fmla="*/ 1 h 1335"/>
              <a:gd name="mins" fmla="min sw sh"/>
              <a:gd name="dsw" fmla="+- 0 sw mins"/>
              <a:gd name="dsh" fmla="+- 0 sh mins"/>
              <a:gd name="p0x0" fmla="*/ 60 w 4905"/>
              <a:gd name="p0y0" fmla="*/ 0 h 1335"/>
              <a:gd name="p0x1" fmla="*/ 4845 w 4905"/>
              <a:gd name="p0y1" fmla="*/ 0 h 1335"/>
              <a:gd name="p0x2" fmla="*/ 4878 w 4905"/>
              <a:gd name="p0y2" fmla="*/ 0 h 1335"/>
              <a:gd name="p0x3" fmla="*/ 4905 w 4905"/>
              <a:gd name="p0y3" fmla="*/ 26 h 1335"/>
              <a:gd name="p0x4" fmla="*/ 4905 w 4905"/>
              <a:gd name="p0y4" fmla="*/ 60 h 1335"/>
              <a:gd name="p0x5" fmla="*/ 4905 w 4905"/>
              <a:gd name="p0y5" fmla="*/ 1275 h 1335"/>
              <a:gd name="p0x6" fmla="*/ 4905 w 4905"/>
              <a:gd name="p0y6" fmla="*/ 1308 h 1335"/>
              <a:gd name="p0x7" fmla="*/ 4878 w 4905"/>
              <a:gd name="p0y7" fmla="*/ 1335 h 1335"/>
              <a:gd name="p0x8" fmla="*/ 4845 w 4905"/>
              <a:gd name="p0y8" fmla="*/ 1335 h 1335"/>
              <a:gd name="p0x9" fmla="*/ 60 w 4905"/>
              <a:gd name="p0y9" fmla="*/ 1335 h 1335"/>
              <a:gd name="p0x10" fmla="*/ 26 w 4905"/>
              <a:gd name="p0y10" fmla="*/ 1335 h 1335"/>
              <a:gd name="p0x11" fmla="*/ 0 w 4905"/>
              <a:gd name="p0y11" fmla="*/ 1308 h 1335"/>
              <a:gd name="p0x12" fmla="*/ 0 w 4905"/>
              <a:gd name="p0y12" fmla="*/ 1275 h 1335"/>
              <a:gd name="p0x13" fmla="*/ 0 w 4905"/>
              <a:gd name="p0y13" fmla="*/ 60 h 1335"/>
              <a:gd name="p0x14" fmla="*/ 0 w 4905"/>
              <a:gd name="p0y14" fmla="*/ 26 h 1335"/>
              <a:gd name="p0x15" fmla="*/ 26 w 4905"/>
              <a:gd name="p0y15" fmla="*/ 0 h 1335"/>
              <a:gd name="p0x16" fmla="*/ 60 w 4905"/>
              <a:gd name="p0y16" fmla="*/ 0 h 133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/>
          </a:solidFill>
          <a:ln w="9525" cmpd="sng">
            <a:solidFill>
              <a:srgbClr val="D8E2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任意多边形 21"/>
          <p:cNvSpPr/>
          <p:nvPr>
            <p:custDataLst>
              <p:tags r:id="rId23"/>
            </p:custDataLst>
          </p:nvPr>
        </p:nvSpPr>
        <p:spPr>
          <a:xfrm>
            <a:off x="4857750" y="4057650"/>
            <a:ext cx="76200" cy="76200"/>
          </a:xfrm>
          <a:custGeom>
            <a:avLst/>
            <a:gdLst>
              <a:gd name="sw" fmla="*/ 1 w 120"/>
              <a:gd name="sh" fmla="*/ 1 h 120"/>
              <a:gd name="mins" fmla="min sw sh"/>
              <a:gd name="dsw" fmla="+- 0 sw mins"/>
              <a:gd name="dsh" fmla="+- 0 sh mins"/>
              <a:gd name="p0x0" fmla="*/ 60 w 120"/>
              <a:gd name="p0y0" fmla="*/ 0 h 120"/>
              <a:gd name="p0x1" fmla="*/ 93 w 120"/>
              <a:gd name="p0y1" fmla="*/ 0 h 120"/>
              <a:gd name="p0x2" fmla="*/ 120 w 120"/>
              <a:gd name="p0y2" fmla="*/ 26 h 120"/>
              <a:gd name="p0x3" fmla="*/ 120 w 120"/>
              <a:gd name="p0y3" fmla="*/ 60 h 120"/>
              <a:gd name="p0x4" fmla="*/ 120 w 120"/>
              <a:gd name="p0y4" fmla="*/ 93 h 120"/>
              <a:gd name="p0x5" fmla="*/ 93 w 120"/>
              <a:gd name="p0y5" fmla="*/ 120 h 120"/>
              <a:gd name="p0x6" fmla="*/ 60 w 120"/>
              <a:gd name="p0y6" fmla="*/ 120 h 120"/>
              <a:gd name="p0x7" fmla="*/ 26 w 120"/>
              <a:gd name="p0y7" fmla="*/ 120 h 120"/>
              <a:gd name="p0x8" fmla="*/ 0 w 120"/>
              <a:gd name="p0y8" fmla="*/ 93 h 120"/>
              <a:gd name="p0x9" fmla="*/ 0 w 120"/>
              <a:gd name="p0y9" fmla="*/ 60 h 120"/>
              <a:gd name="p0x10" fmla="*/ 0 w 120"/>
              <a:gd name="p0y10" fmla="*/ 26 h 120"/>
              <a:gd name="p0x11" fmla="*/ 26 w 120"/>
              <a:gd name="p0y11" fmla="*/ 0 h 120"/>
              <a:gd name="p0x12" fmla="*/ 60 w 120"/>
              <a:gd name="p0y12" fmla="*/ 0 h 1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>
            <p:custDataLst>
              <p:tags r:id="rId24"/>
            </p:custDataLst>
          </p:nvPr>
        </p:nvSpPr>
        <p:spPr>
          <a:xfrm>
            <a:off x="5048250" y="3948113"/>
            <a:ext cx="2609850" cy="633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想做副业</a:t>
            </a:r>
            <a:r>
              <a:rPr sz="15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找不到门路</a:t>
            </a:r>
            <a:r>
              <a:rPr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，怕被骗、怕踩坑</a:t>
            </a:r>
            <a:endParaRPr sz="1500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任意多边形 23"/>
          <p:cNvSpPr/>
          <p:nvPr>
            <p:custDataLst>
              <p:tags r:id="rId25"/>
            </p:custDataLst>
          </p:nvPr>
        </p:nvSpPr>
        <p:spPr>
          <a:xfrm>
            <a:off x="4700270" y="4814570"/>
            <a:ext cx="3114675" cy="542925"/>
          </a:xfrm>
          <a:custGeom>
            <a:avLst/>
            <a:gdLst>
              <a:gd name="sw" fmla="*/ 1 w 4905"/>
              <a:gd name="sh" fmla="*/ 1 h 855"/>
              <a:gd name="mins" fmla="min sw sh"/>
              <a:gd name="dsw" fmla="+- 0 sw mins"/>
              <a:gd name="dsh" fmla="+- 0 sh mins"/>
              <a:gd name="p0x0" fmla="*/ 60 w 4905"/>
              <a:gd name="p0y0" fmla="*/ 0 h 855"/>
              <a:gd name="p0x1" fmla="*/ 4845 w 4905"/>
              <a:gd name="p0y1" fmla="*/ 0 h 855"/>
              <a:gd name="p0x2" fmla="*/ 4878 w 4905"/>
              <a:gd name="p0y2" fmla="*/ 0 h 855"/>
              <a:gd name="p0x3" fmla="*/ 4905 w 4905"/>
              <a:gd name="p0y3" fmla="*/ 26 h 855"/>
              <a:gd name="p0x4" fmla="*/ 4905 w 4905"/>
              <a:gd name="p0y4" fmla="*/ 60 h 855"/>
              <a:gd name="p0x5" fmla="*/ 4905 w 4905"/>
              <a:gd name="p0y5" fmla="*/ 795 h 855"/>
              <a:gd name="p0x6" fmla="*/ 4905 w 4905"/>
              <a:gd name="p0y6" fmla="*/ 828 h 855"/>
              <a:gd name="p0x7" fmla="*/ 4878 w 4905"/>
              <a:gd name="p0y7" fmla="*/ 855 h 855"/>
              <a:gd name="p0x8" fmla="*/ 4845 w 4905"/>
              <a:gd name="p0y8" fmla="*/ 855 h 855"/>
              <a:gd name="p0x9" fmla="*/ 60 w 4905"/>
              <a:gd name="p0y9" fmla="*/ 855 h 855"/>
              <a:gd name="p0x10" fmla="*/ 26 w 4905"/>
              <a:gd name="p0y10" fmla="*/ 855 h 855"/>
              <a:gd name="p0x11" fmla="*/ 0 w 4905"/>
              <a:gd name="p0y11" fmla="*/ 828 h 855"/>
              <a:gd name="p0x12" fmla="*/ 0 w 4905"/>
              <a:gd name="p0y12" fmla="*/ 795 h 855"/>
              <a:gd name="p0x13" fmla="*/ 0 w 4905"/>
              <a:gd name="p0y13" fmla="*/ 60 h 855"/>
              <a:gd name="p0x14" fmla="*/ 0 w 4905"/>
              <a:gd name="p0y14" fmla="*/ 26 h 855"/>
              <a:gd name="p0x15" fmla="*/ 26 w 4905"/>
              <a:gd name="p0y15" fmla="*/ 0 h 855"/>
              <a:gd name="p0x16" fmla="*/ 60 w 4905"/>
              <a:gd name="p0y16" fmla="*/ 0 h 85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/>
          </a:solidFill>
          <a:ln w="9525" cmpd="sng">
            <a:solidFill>
              <a:srgbClr val="D8E2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5" name="任意多边形 24"/>
          <p:cNvSpPr/>
          <p:nvPr>
            <p:custDataLst>
              <p:tags r:id="rId26"/>
            </p:custDataLst>
          </p:nvPr>
        </p:nvSpPr>
        <p:spPr>
          <a:xfrm>
            <a:off x="4857750" y="5029200"/>
            <a:ext cx="76200" cy="76200"/>
          </a:xfrm>
          <a:custGeom>
            <a:avLst/>
            <a:gdLst>
              <a:gd name="sw" fmla="*/ 1 w 120"/>
              <a:gd name="sh" fmla="*/ 1 h 120"/>
              <a:gd name="mins" fmla="min sw sh"/>
              <a:gd name="dsw" fmla="+- 0 sw mins"/>
              <a:gd name="dsh" fmla="+- 0 sh mins"/>
              <a:gd name="p0x0" fmla="*/ 60 w 120"/>
              <a:gd name="p0y0" fmla="*/ 0 h 120"/>
              <a:gd name="p0x1" fmla="*/ 93 w 120"/>
              <a:gd name="p0y1" fmla="*/ 0 h 120"/>
              <a:gd name="p0x2" fmla="*/ 120 w 120"/>
              <a:gd name="p0y2" fmla="*/ 26 h 120"/>
              <a:gd name="p0x3" fmla="*/ 120 w 120"/>
              <a:gd name="p0y3" fmla="*/ 60 h 120"/>
              <a:gd name="p0x4" fmla="*/ 120 w 120"/>
              <a:gd name="p0y4" fmla="*/ 93 h 120"/>
              <a:gd name="p0x5" fmla="*/ 93 w 120"/>
              <a:gd name="p0y5" fmla="*/ 120 h 120"/>
              <a:gd name="p0x6" fmla="*/ 60 w 120"/>
              <a:gd name="p0y6" fmla="*/ 120 h 120"/>
              <a:gd name="p0x7" fmla="*/ 26 w 120"/>
              <a:gd name="p0y7" fmla="*/ 120 h 120"/>
              <a:gd name="p0x8" fmla="*/ 0 w 120"/>
              <a:gd name="p0y8" fmla="*/ 93 h 120"/>
              <a:gd name="p0x9" fmla="*/ 0 w 120"/>
              <a:gd name="p0y9" fmla="*/ 60 h 120"/>
              <a:gd name="p0x10" fmla="*/ 0 w 120"/>
              <a:gd name="p0y10" fmla="*/ 26 h 120"/>
              <a:gd name="p0x11" fmla="*/ 26 w 120"/>
              <a:gd name="p0y11" fmla="*/ 0 h 120"/>
              <a:gd name="p0x12" fmla="*/ 60 w 120"/>
              <a:gd name="p0y12" fmla="*/ 0 h 1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6" name="文本框 25"/>
          <p:cNvSpPr txBox="1"/>
          <p:nvPr>
            <p:custDataLst>
              <p:tags r:id="rId27"/>
            </p:custDataLst>
          </p:nvPr>
        </p:nvSpPr>
        <p:spPr>
          <a:xfrm>
            <a:off x="5048250" y="4919663"/>
            <a:ext cx="2286000" cy="3286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学了没人带，</a:t>
            </a:r>
            <a:r>
              <a:rPr sz="15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坚持不下去</a:t>
            </a:r>
            <a:endParaRPr sz="15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0" name="任意多边形 9"/>
          <p:cNvSpPr/>
          <p:nvPr>
            <p:custDataLst>
              <p:tags r:id="rId28"/>
            </p:custDataLst>
          </p:nvPr>
        </p:nvSpPr>
        <p:spPr>
          <a:xfrm>
            <a:off x="4515519" y="1133475"/>
            <a:ext cx="3484811" cy="381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488" h="60">
                <a:moveTo>
                  <a:pt x="104" y="0"/>
                </a:moveTo>
                <a:lnTo>
                  <a:pt x="5384" y="0"/>
                </a:lnTo>
                <a:cubicBezTo>
                  <a:pt x="5428" y="0"/>
                  <a:pt x="5467" y="24"/>
                  <a:pt x="5488" y="60"/>
                </a:cubicBezTo>
                <a:lnTo>
                  <a:pt x="0" y="60"/>
                </a:lnTo>
                <a:cubicBezTo>
                  <a:pt x="21" y="24"/>
                  <a:pt x="60" y="0"/>
                  <a:pt x="104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28" name="任意多边形 27"/>
          <p:cNvSpPr/>
          <p:nvPr>
            <p:custDataLst>
              <p:tags r:id="rId29"/>
            </p:custDataLst>
          </p:nvPr>
        </p:nvSpPr>
        <p:spPr>
          <a:xfrm>
            <a:off x="8214995" y="1128395"/>
            <a:ext cx="3514725" cy="4387215"/>
          </a:xfrm>
          <a:custGeom>
            <a:avLst/>
            <a:gdLst>
              <a:gd name="sw" fmla="*/ 1 w 5535"/>
              <a:gd name="sh" fmla="*/ 1 h 6909"/>
              <a:gd name="mins" fmla="min sw sh"/>
              <a:gd name="dsw" fmla="+- 0 sw mins"/>
              <a:gd name="dsh" fmla="+- 0 sh mins"/>
              <a:gd name="p0x0" fmla="*/ 120 w 5535"/>
              <a:gd name="p0y0" fmla="*/ 0 h 6909"/>
              <a:gd name="p0x1" fmla="*/ 5415 w 5535"/>
              <a:gd name="p0y1" fmla="*/ 0 h 6909"/>
              <a:gd name="p0x2" fmla="*/ 5481 w 5535"/>
              <a:gd name="p0y2" fmla="*/ 0 h 6909"/>
              <a:gd name="p0x3" fmla="*/ 5535 w 5535"/>
              <a:gd name="p0y3" fmla="*/ 53 h 6909"/>
              <a:gd name="p0x4" fmla="*/ 5535 w 5535"/>
              <a:gd name="p0y4" fmla="*/ 120 h 6909"/>
              <a:gd name="p0x5" fmla="*/ 5535 w 5535"/>
              <a:gd name="p0y5" fmla="*/ 6789 h 6909"/>
              <a:gd name="p0x6" fmla="*/ 5535 w 5535"/>
              <a:gd name="p0y6" fmla="*/ 6855 h 6909"/>
              <a:gd name="p0x7" fmla="*/ 5481 w 5535"/>
              <a:gd name="p0y7" fmla="*/ 6909 h 6909"/>
              <a:gd name="p0x8" fmla="*/ 5415 w 5535"/>
              <a:gd name="p0y8" fmla="*/ 6909 h 6909"/>
              <a:gd name="p0x9" fmla="*/ 120 w 5535"/>
              <a:gd name="p0y9" fmla="*/ 6909 h 6909"/>
              <a:gd name="p0x10" fmla="*/ 53 w 5535"/>
              <a:gd name="p0y10" fmla="*/ 6909 h 6909"/>
              <a:gd name="p0x11" fmla="*/ 0 w 5535"/>
              <a:gd name="p0y11" fmla="*/ 6855 h 6909"/>
              <a:gd name="p0x12" fmla="*/ 0 w 5535"/>
              <a:gd name="p0y12" fmla="*/ 6789 h 6909"/>
              <a:gd name="p0x13" fmla="*/ 0 w 5535"/>
              <a:gd name="p0y13" fmla="*/ 120 h 6909"/>
              <a:gd name="p0x14" fmla="*/ 0 w 5535"/>
              <a:gd name="p0y14" fmla="*/ 53 h 6909"/>
              <a:gd name="p0x15" fmla="*/ 53 w 5535"/>
              <a:gd name="p0y15" fmla="*/ 0 h 6909"/>
              <a:gd name="p0x16" fmla="*/ 120 w 5535"/>
              <a:gd name="p0y16" fmla="*/ 0 h 6909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0" name="任意多边形 29"/>
          <p:cNvSpPr/>
          <p:nvPr>
            <p:custDataLst>
              <p:tags r:id="rId30"/>
            </p:custDataLst>
          </p:nvPr>
        </p:nvSpPr>
        <p:spPr>
          <a:xfrm>
            <a:off x="8410575" y="1323975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20 w 660"/>
              <a:gd name="p0y0" fmla="*/ 0 h 660"/>
              <a:gd name="p0x1" fmla="*/ 540 w 660"/>
              <a:gd name="p0y1" fmla="*/ 0 h 660"/>
              <a:gd name="p0x2" fmla="*/ 606 w 660"/>
              <a:gd name="p0y2" fmla="*/ 0 h 660"/>
              <a:gd name="p0x3" fmla="*/ 660 w 660"/>
              <a:gd name="p0y3" fmla="*/ 53 h 660"/>
              <a:gd name="p0x4" fmla="*/ 660 w 660"/>
              <a:gd name="p0y4" fmla="*/ 120 h 660"/>
              <a:gd name="p0x5" fmla="*/ 660 w 660"/>
              <a:gd name="p0y5" fmla="*/ 540 h 660"/>
              <a:gd name="p0x6" fmla="*/ 660 w 660"/>
              <a:gd name="p0y6" fmla="*/ 606 h 660"/>
              <a:gd name="p0x7" fmla="*/ 606 w 660"/>
              <a:gd name="p0y7" fmla="*/ 660 h 660"/>
              <a:gd name="p0x8" fmla="*/ 540 w 660"/>
              <a:gd name="p0y8" fmla="*/ 660 h 660"/>
              <a:gd name="p0x9" fmla="*/ 120 w 660"/>
              <a:gd name="p0y9" fmla="*/ 660 h 660"/>
              <a:gd name="p0x10" fmla="*/ 53 w 660"/>
              <a:gd name="p0y10" fmla="*/ 660 h 660"/>
              <a:gd name="p0x11" fmla="*/ 0 w 660"/>
              <a:gd name="p0y11" fmla="*/ 606 h 660"/>
              <a:gd name="p0x12" fmla="*/ 0 w 660"/>
              <a:gd name="p0y12" fmla="*/ 540 h 660"/>
              <a:gd name="p0x13" fmla="*/ 0 w 660"/>
              <a:gd name="p0y13" fmla="*/ 120 h 660"/>
              <a:gd name="p0x14" fmla="*/ 0 w 660"/>
              <a:gd name="p0y14" fmla="*/ 53 h 660"/>
              <a:gd name="p0x15" fmla="*/ 53 w 660"/>
              <a:gd name="p0y15" fmla="*/ 0 h 660"/>
              <a:gd name="p0x16" fmla="*/ 12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E9E1D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1" name="图片 30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8496300" y="1409700"/>
            <a:ext cx="247650" cy="247650"/>
          </a:xfrm>
          <a:prstGeom prst="rect">
            <a:avLst/>
          </a:prstGeom>
          <a:noFill/>
        </p:spPr>
      </p:pic>
      <p:sp>
        <p:nvSpPr>
          <p:cNvPr id="33" name="文本框 32"/>
          <p:cNvSpPr txBox="1"/>
          <p:nvPr>
            <p:custDataLst>
              <p:tags r:id="rId34"/>
            </p:custDataLst>
          </p:nvPr>
        </p:nvSpPr>
        <p:spPr>
          <a:xfrm>
            <a:off x="8943975" y="1350645"/>
            <a:ext cx="16002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实体店老板</a:t>
            </a:r>
            <a:endParaRPr sz="21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任意多边形 33"/>
          <p:cNvSpPr/>
          <p:nvPr>
            <p:custDataLst>
              <p:tags r:id="rId35"/>
            </p:custDataLst>
          </p:nvPr>
        </p:nvSpPr>
        <p:spPr>
          <a:xfrm>
            <a:off x="8415020" y="1899920"/>
            <a:ext cx="3114675" cy="542925"/>
          </a:xfrm>
          <a:custGeom>
            <a:avLst/>
            <a:gdLst>
              <a:gd name="sw" fmla="*/ 1 w 4905"/>
              <a:gd name="sh" fmla="*/ 1 h 855"/>
              <a:gd name="mins" fmla="min sw sh"/>
              <a:gd name="dsw" fmla="+- 0 sw mins"/>
              <a:gd name="dsh" fmla="+- 0 sh mins"/>
              <a:gd name="p0x0" fmla="*/ 60 w 4905"/>
              <a:gd name="p0y0" fmla="*/ 0 h 855"/>
              <a:gd name="p0x1" fmla="*/ 4845 w 4905"/>
              <a:gd name="p0y1" fmla="*/ 0 h 855"/>
              <a:gd name="p0x2" fmla="*/ 4878 w 4905"/>
              <a:gd name="p0y2" fmla="*/ 0 h 855"/>
              <a:gd name="p0x3" fmla="*/ 4905 w 4905"/>
              <a:gd name="p0y3" fmla="*/ 26 h 855"/>
              <a:gd name="p0x4" fmla="*/ 4905 w 4905"/>
              <a:gd name="p0y4" fmla="*/ 60 h 855"/>
              <a:gd name="p0x5" fmla="*/ 4905 w 4905"/>
              <a:gd name="p0y5" fmla="*/ 795 h 855"/>
              <a:gd name="p0x6" fmla="*/ 4905 w 4905"/>
              <a:gd name="p0y6" fmla="*/ 828 h 855"/>
              <a:gd name="p0x7" fmla="*/ 4878 w 4905"/>
              <a:gd name="p0y7" fmla="*/ 855 h 855"/>
              <a:gd name="p0x8" fmla="*/ 4845 w 4905"/>
              <a:gd name="p0y8" fmla="*/ 855 h 855"/>
              <a:gd name="p0x9" fmla="*/ 60 w 4905"/>
              <a:gd name="p0y9" fmla="*/ 855 h 855"/>
              <a:gd name="p0x10" fmla="*/ 26 w 4905"/>
              <a:gd name="p0y10" fmla="*/ 855 h 855"/>
              <a:gd name="p0x11" fmla="*/ 0 w 4905"/>
              <a:gd name="p0y11" fmla="*/ 828 h 855"/>
              <a:gd name="p0x12" fmla="*/ 0 w 4905"/>
              <a:gd name="p0y12" fmla="*/ 795 h 855"/>
              <a:gd name="p0x13" fmla="*/ 0 w 4905"/>
              <a:gd name="p0y13" fmla="*/ 60 h 855"/>
              <a:gd name="p0x14" fmla="*/ 0 w 4905"/>
              <a:gd name="p0y14" fmla="*/ 26 h 855"/>
              <a:gd name="p0x15" fmla="*/ 26 w 4905"/>
              <a:gd name="p0y15" fmla="*/ 0 h 855"/>
              <a:gd name="p0x16" fmla="*/ 60 w 4905"/>
              <a:gd name="p0y16" fmla="*/ 0 h 85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/>
          </a:solidFill>
          <a:ln w="9525" cmpd="sng">
            <a:solidFill>
              <a:srgbClr val="D8E2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5" name="任意多边形 34"/>
          <p:cNvSpPr/>
          <p:nvPr>
            <p:custDataLst>
              <p:tags r:id="rId36"/>
            </p:custDataLst>
          </p:nvPr>
        </p:nvSpPr>
        <p:spPr>
          <a:xfrm>
            <a:off x="8572500" y="2114550"/>
            <a:ext cx="76200" cy="76200"/>
          </a:xfrm>
          <a:custGeom>
            <a:avLst/>
            <a:gdLst>
              <a:gd name="sw" fmla="*/ 1 w 120"/>
              <a:gd name="sh" fmla="*/ 1 h 120"/>
              <a:gd name="mins" fmla="min sw sh"/>
              <a:gd name="dsw" fmla="+- 0 sw mins"/>
              <a:gd name="dsh" fmla="+- 0 sh mins"/>
              <a:gd name="p0x0" fmla="*/ 60 w 120"/>
              <a:gd name="p0y0" fmla="*/ 0 h 120"/>
              <a:gd name="p0x1" fmla="*/ 93 w 120"/>
              <a:gd name="p0y1" fmla="*/ 0 h 120"/>
              <a:gd name="p0x2" fmla="*/ 120 w 120"/>
              <a:gd name="p0y2" fmla="*/ 26 h 120"/>
              <a:gd name="p0x3" fmla="*/ 120 w 120"/>
              <a:gd name="p0y3" fmla="*/ 60 h 120"/>
              <a:gd name="p0x4" fmla="*/ 120 w 120"/>
              <a:gd name="p0y4" fmla="*/ 93 h 120"/>
              <a:gd name="p0x5" fmla="*/ 93 w 120"/>
              <a:gd name="p0y5" fmla="*/ 120 h 120"/>
              <a:gd name="p0x6" fmla="*/ 60 w 120"/>
              <a:gd name="p0y6" fmla="*/ 120 h 120"/>
              <a:gd name="p0x7" fmla="*/ 26 w 120"/>
              <a:gd name="p0y7" fmla="*/ 120 h 120"/>
              <a:gd name="p0x8" fmla="*/ 0 w 120"/>
              <a:gd name="p0y8" fmla="*/ 93 h 120"/>
              <a:gd name="p0x9" fmla="*/ 0 w 120"/>
              <a:gd name="p0y9" fmla="*/ 60 h 120"/>
              <a:gd name="p0x10" fmla="*/ 0 w 120"/>
              <a:gd name="p0y10" fmla="*/ 26 h 120"/>
              <a:gd name="p0x11" fmla="*/ 26 w 120"/>
              <a:gd name="p0y11" fmla="*/ 0 h 120"/>
              <a:gd name="p0x12" fmla="*/ 60 w 120"/>
              <a:gd name="p0y12" fmla="*/ 0 h 1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6" name="文本框 35"/>
          <p:cNvSpPr txBox="1"/>
          <p:nvPr>
            <p:custDataLst>
              <p:tags r:id="rId37"/>
            </p:custDataLst>
          </p:nvPr>
        </p:nvSpPr>
        <p:spPr>
          <a:xfrm>
            <a:off x="8763000" y="2005013"/>
            <a:ext cx="2667000" cy="3286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生意越来越差，</a:t>
            </a:r>
            <a:r>
              <a:rPr sz="1500" b="1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</a:rPr>
              <a:t>客流持续下滑</a:t>
            </a:r>
            <a:endParaRPr sz="1500" b="1">
              <a:solidFill>
                <a:srgbClr val="46494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7" name="任意多边形 36"/>
          <p:cNvSpPr/>
          <p:nvPr>
            <p:custDataLst>
              <p:tags r:id="rId38"/>
            </p:custDataLst>
          </p:nvPr>
        </p:nvSpPr>
        <p:spPr>
          <a:xfrm>
            <a:off x="8415020" y="2654300"/>
            <a:ext cx="3114675" cy="847725"/>
          </a:xfrm>
          <a:custGeom>
            <a:avLst/>
            <a:gdLst>
              <a:gd name="sw" fmla="*/ 1 w 4905"/>
              <a:gd name="sh" fmla="*/ 1 h 1335"/>
              <a:gd name="mins" fmla="min sw sh"/>
              <a:gd name="dsw" fmla="+- 0 sw mins"/>
              <a:gd name="dsh" fmla="+- 0 sh mins"/>
              <a:gd name="p0x0" fmla="*/ 60 w 4905"/>
              <a:gd name="p0y0" fmla="*/ 0 h 1335"/>
              <a:gd name="p0x1" fmla="*/ 4845 w 4905"/>
              <a:gd name="p0y1" fmla="*/ 0 h 1335"/>
              <a:gd name="p0x2" fmla="*/ 4878 w 4905"/>
              <a:gd name="p0y2" fmla="*/ 0 h 1335"/>
              <a:gd name="p0x3" fmla="*/ 4905 w 4905"/>
              <a:gd name="p0y3" fmla="*/ 26 h 1335"/>
              <a:gd name="p0x4" fmla="*/ 4905 w 4905"/>
              <a:gd name="p0y4" fmla="*/ 60 h 1335"/>
              <a:gd name="p0x5" fmla="*/ 4905 w 4905"/>
              <a:gd name="p0y5" fmla="*/ 1275 h 1335"/>
              <a:gd name="p0x6" fmla="*/ 4905 w 4905"/>
              <a:gd name="p0y6" fmla="*/ 1308 h 1335"/>
              <a:gd name="p0x7" fmla="*/ 4878 w 4905"/>
              <a:gd name="p0y7" fmla="*/ 1335 h 1335"/>
              <a:gd name="p0x8" fmla="*/ 4845 w 4905"/>
              <a:gd name="p0y8" fmla="*/ 1335 h 1335"/>
              <a:gd name="p0x9" fmla="*/ 60 w 4905"/>
              <a:gd name="p0y9" fmla="*/ 1335 h 1335"/>
              <a:gd name="p0x10" fmla="*/ 26 w 4905"/>
              <a:gd name="p0y10" fmla="*/ 1335 h 1335"/>
              <a:gd name="p0x11" fmla="*/ 0 w 4905"/>
              <a:gd name="p0y11" fmla="*/ 1308 h 1335"/>
              <a:gd name="p0x12" fmla="*/ 0 w 4905"/>
              <a:gd name="p0y12" fmla="*/ 1275 h 1335"/>
              <a:gd name="p0x13" fmla="*/ 0 w 4905"/>
              <a:gd name="p0y13" fmla="*/ 60 h 1335"/>
              <a:gd name="p0x14" fmla="*/ 0 w 4905"/>
              <a:gd name="p0y14" fmla="*/ 26 h 1335"/>
              <a:gd name="p0x15" fmla="*/ 26 w 4905"/>
              <a:gd name="p0y15" fmla="*/ 0 h 1335"/>
              <a:gd name="p0x16" fmla="*/ 60 w 4905"/>
              <a:gd name="p0y16" fmla="*/ 0 h 133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/>
          </a:solidFill>
          <a:ln w="9525" cmpd="sng">
            <a:solidFill>
              <a:srgbClr val="D8E2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8" name="任意多边形 37"/>
          <p:cNvSpPr/>
          <p:nvPr>
            <p:custDataLst>
              <p:tags r:id="rId39"/>
            </p:custDataLst>
          </p:nvPr>
        </p:nvSpPr>
        <p:spPr>
          <a:xfrm>
            <a:off x="8572500" y="2868295"/>
            <a:ext cx="76200" cy="76200"/>
          </a:xfrm>
          <a:custGeom>
            <a:avLst/>
            <a:gdLst>
              <a:gd name="sw" fmla="*/ 1 w 120"/>
              <a:gd name="sh" fmla="*/ 1 h 120"/>
              <a:gd name="mins" fmla="min sw sh"/>
              <a:gd name="dsw" fmla="+- 0 sw mins"/>
              <a:gd name="dsh" fmla="+- 0 sh mins"/>
              <a:gd name="p0x0" fmla="*/ 60 w 120"/>
              <a:gd name="p0y0" fmla="*/ 0 h 120"/>
              <a:gd name="p0x1" fmla="*/ 93 w 120"/>
              <a:gd name="p0y1" fmla="*/ 0 h 120"/>
              <a:gd name="p0x2" fmla="*/ 120 w 120"/>
              <a:gd name="p0y2" fmla="*/ 26 h 120"/>
              <a:gd name="p0x3" fmla="*/ 120 w 120"/>
              <a:gd name="p0y3" fmla="*/ 60 h 120"/>
              <a:gd name="p0x4" fmla="*/ 120 w 120"/>
              <a:gd name="p0y4" fmla="*/ 93 h 120"/>
              <a:gd name="p0x5" fmla="*/ 93 w 120"/>
              <a:gd name="p0y5" fmla="*/ 120 h 120"/>
              <a:gd name="p0x6" fmla="*/ 60 w 120"/>
              <a:gd name="p0y6" fmla="*/ 120 h 120"/>
              <a:gd name="p0x7" fmla="*/ 26 w 120"/>
              <a:gd name="p0y7" fmla="*/ 120 h 120"/>
              <a:gd name="p0x8" fmla="*/ 0 w 120"/>
              <a:gd name="p0y8" fmla="*/ 93 h 120"/>
              <a:gd name="p0x9" fmla="*/ 0 w 120"/>
              <a:gd name="p0y9" fmla="*/ 60 h 120"/>
              <a:gd name="p0x10" fmla="*/ 0 w 120"/>
              <a:gd name="p0y10" fmla="*/ 26 h 120"/>
              <a:gd name="p0x11" fmla="*/ 26 w 120"/>
              <a:gd name="p0y11" fmla="*/ 0 h 120"/>
              <a:gd name="p0x12" fmla="*/ 60 w 120"/>
              <a:gd name="p0y12" fmla="*/ 0 h 1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9" name="文本框 38"/>
          <p:cNvSpPr txBox="1"/>
          <p:nvPr>
            <p:custDataLst>
              <p:tags r:id="rId40"/>
            </p:custDataLst>
          </p:nvPr>
        </p:nvSpPr>
        <p:spPr>
          <a:xfrm>
            <a:off x="8763000" y="2759345"/>
            <a:ext cx="2476500" cy="633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请人做视频，</a:t>
            </a:r>
            <a:r>
              <a:rPr sz="1500" b="1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</a:rPr>
              <a:t>一条几百块还没效果</a:t>
            </a:r>
            <a:endParaRPr sz="1500" b="1">
              <a:solidFill>
                <a:srgbClr val="46494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任意多边形 39"/>
          <p:cNvSpPr/>
          <p:nvPr>
            <p:custDataLst>
              <p:tags r:id="rId41"/>
            </p:custDataLst>
          </p:nvPr>
        </p:nvSpPr>
        <p:spPr>
          <a:xfrm>
            <a:off x="8415020" y="3713480"/>
            <a:ext cx="3114675" cy="542925"/>
          </a:xfrm>
          <a:custGeom>
            <a:avLst/>
            <a:gdLst>
              <a:gd name="sw" fmla="*/ 1 w 4905"/>
              <a:gd name="sh" fmla="*/ 1 h 855"/>
              <a:gd name="mins" fmla="min sw sh"/>
              <a:gd name="dsw" fmla="+- 0 sw mins"/>
              <a:gd name="dsh" fmla="+- 0 sh mins"/>
              <a:gd name="p0x0" fmla="*/ 60 w 4905"/>
              <a:gd name="p0y0" fmla="*/ 0 h 855"/>
              <a:gd name="p0x1" fmla="*/ 4845 w 4905"/>
              <a:gd name="p0y1" fmla="*/ 0 h 855"/>
              <a:gd name="p0x2" fmla="*/ 4878 w 4905"/>
              <a:gd name="p0y2" fmla="*/ 0 h 855"/>
              <a:gd name="p0x3" fmla="*/ 4905 w 4905"/>
              <a:gd name="p0y3" fmla="*/ 26 h 855"/>
              <a:gd name="p0x4" fmla="*/ 4905 w 4905"/>
              <a:gd name="p0y4" fmla="*/ 60 h 855"/>
              <a:gd name="p0x5" fmla="*/ 4905 w 4905"/>
              <a:gd name="p0y5" fmla="*/ 795 h 855"/>
              <a:gd name="p0x6" fmla="*/ 4905 w 4905"/>
              <a:gd name="p0y6" fmla="*/ 828 h 855"/>
              <a:gd name="p0x7" fmla="*/ 4878 w 4905"/>
              <a:gd name="p0y7" fmla="*/ 855 h 855"/>
              <a:gd name="p0x8" fmla="*/ 4845 w 4905"/>
              <a:gd name="p0y8" fmla="*/ 855 h 855"/>
              <a:gd name="p0x9" fmla="*/ 60 w 4905"/>
              <a:gd name="p0y9" fmla="*/ 855 h 855"/>
              <a:gd name="p0x10" fmla="*/ 26 w 4905"/>
              <a:gd name="p0y10" fmla="*/ 855 h 855"/>
              <a:gd name="p0x11" fmla="*/ 0 w 4905"/>
              <a:gd name="p0y11" fmla="*/ 828 h 855"/>
              <a:gd name="p0x12" fmla="*/ 0 w 4905"/>
              <a:gd name="p0y12" fmla="*/ 795 h 855"/>
              <a:gd name="p0x13" fmla="*/ 0 w 4905"/>
              <a:gd name="p0y13" fmla="*/ 60 h 855"/>
              <a:gd name="p0x14" fmla="*/ 0 w 4905"/>
              <a:gd name="p0y14" fmla="*/ 26 h 855"/>
              <a:gd name="p0x15" fmla="*/ 26 w 4905"/>
              <a:gd name="p0y15" fmla="*/ 0 h 855"/>
              <a:gd name="p0x16" fmla="*/ 60 w 4905"/>
              <a:gd name="p0y16" fmla="*/ 0 h 85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/>
          </a:solidFill>
          <a:ln w="9525" cmpd="sng">
            <a:solidFill>
              <a:srgbClr val="D8E2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1" name="任意多边形 40"/>
          <p:cNvSpPr/>
          <p:nvPr>
            <p:custDataLst>
              <p:tags r:id="rId42"/>
            </p:custDataLst>
          </p:nvPr>
        </p:nvSpPr>
        <p:spPr>
          <a:xfrm>
            <a:off x="8572500" y="3927475"/>
            <a:ext cx="76200" cy="76200"/>
          </a:xfrm>
          <a:custGeom>
            <a:avLst/>
            <a:gdLst>
              <a:gd name="sw" fmla="*/ 1 w 120"/>
              <a:gd name="sh" fmla="*/ 1 h 120"/>
              <a:gd name="mins" fmla="min sw sh"/>
              <a:gd name="dsw" fmla="+- 0 sw mins"/>
              <a:gd name="dsh" fmla="+- 0 sh mins"/>
              <a:gd name="p0x0" fmla="*/ 60 w 120"/>
              <a:gd name="p0y0" fmla="*/ 0 h 120"/>
              <a:gd name="p0x1" fmla="*/ 93 w 120"/>
              <a:gd name="p0y1" fmla="*/ 0 h 120"/>
              <a:gd name="p0x2" fmla="*/ 120 w 120"/>
              <a:gd name="p0y2" fmla="*/ 26 h 120"/>
              <a:gd name="p0x3" fmla="*/ 120 w 120"/>
              <a:gd name="p0y3" fmla="*/ 60 h 120"/>
              <a:gd name="p0x4" fmla="*/ 120 w 120"/>
              <a:gd name="p0y4" fmla="*/ 93 h 120"/>
              <a:gd name="p0x5" fmla="*/ 93 w 120"/>
              <a:gd name="p0y5" fmla="*/ 120 h 120"/>
              <a:gd name="p0x6" fmla="*/ 60 w 120"/>
              <a:gd name="p0y6" fmla="*/ 120 h 120"/>
              <a:gd name="p0x7" fmla="*/ 26 w 120"/>
              <a:gd name="p0y7" fmla="*/ 120 h 120"/>
              <a:gd name="p0x8" fmla="*/ 0 w 120"/>
              <a:gd name="p0y8" fmla="*/ 93 h 120"/>
              <a:gd name="p0x9" fmla="*/ 0 w 120"/>
              <a:gd name="p0y9" fmla="*/ 60 h 120"/>
              <a:gd name="p0x10" fmla="*/ 0 w 120"/>
              <a:gd name="p0y10" fmla="*/ 26 h 120"/>
              <a:gd name="p0x11" fmla="*/ 26 w 120"/>
              <a:gd name="p0y11" fmla="*/ 0 h 120"/>
              <a:gd name="p0x12" fmla="*/ 60 w 120"/>
              <a:gd name="p0y12" fmla="*/ 0 h 1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2" name="文本框 41"/>
          <p:cNvSpPr txBox="1"/>
          <p:nvPr>
            <p:custDataLst>
              <p:tags r:id="rId43"/>
            </p:custDataLst>
          </p:nvPr>
        </p:nvSpPr>
        <p:spPr>
          <a:xfrm>
            <a:off x="8763000" y="3818487"/>
            <a:ext cx="2286000" cy="3286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自己不会做，想学</a:t>
            </a:r>
            <a:r>
              <a:rPr sz="1500" b="1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</a:rPr>
              <a:t>没人教</a:t>
            </a:r>
            <a:endParaRPr sz="1500" b="1">
              <a:solidFill>
                <a:srgbClr val="46494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3" name="任意多边形 42"/>
          <p:cNvSpPr/>
          <p:nvPr>
            <p:custDataLst>
              <p:tags r:id="rId44"/>
            </p:custDataLst>
          </p:nvPr>
        </p:nvSpPr>
        <p:spPr>
          <a:xfrm>
            <a:off x="8415020" y="4467860"/>
            <a:ext cx="3114675" cy="847725"/>
          </a:xfrm>
          <a:custGeom>
            <a:avLst/>
            <a:gdLst>
              <a:gd name="sw" fmla="*/ 1 w 4905"/>
              <a:gd name="sh" fmla="*/ 1 h 1335"/>
              <a:gd name="mins" fmla="min sw sh"/>
              <a:gd name="dsw" fmla="+- 0 sw mins"/>
              <a:gd name="dsh" fmla="+- 0 sh mins"/>
              <a:gd name="p0x0" fmla="*/ 60 w 4905"/>
              <a:gd name="p0y0" fmla="*/ 0 h 1335"/>
              <a:gd name="p0x1" fmla="*/ 4845 w 4905"/>
              <a:gd name="p0y1" fmla="*/ 0 h 1335"/>
              <a:gd name="p0x2" fmla="*/ 4878 w 4905"/>
              <a:gd name="p0y2" fmla="*/ 0 h 1335"/>
              <a:gd name="p0x3" fmla="*/ 4905 w 4905"/>
              <a:gd name="p0y3" fmla="*/ 26 h 1335"/>
              <a:gd name="p0x4" fmla="*/ 4905 w 4905"/>
              <a:gd name="p0y4" fmla="*/ 60 h 1335"/>
              <a:gd name="p0x5" fmla="*/ 4905 w 4905"/>
              <a:gd name="p0y5" fmla="*/ 1275 h 1335"/>
              <a:gd name="p0x6" fmla="*/ 4905 w 4905"/>
              <a:gd name="p0y6" fmla="*/ 1308 h 1335"/>
              <a:gd name="p0x7" fmla="*/ 4878 w 4905"/>
              <a:gd name="p0y7" fmla="*/ 1335 h 1335"/>
              <a:gd name="p0x8" fmla="*/ 4845 w 4905"/>
              <a:gd name="p0y8" fmla="*/ 1335 h 1335"/>
              <a:gd name="p0x9" fmla="*/ 60 w 4905"/>
              <a:gd name="p0y9" fmla="*/ 1335 h 1335"/>
              <a:gd name="p0x10" fmla="*/ 26 w 4905"/>
              <a:gd name="p0y10" fmla="*/ 1335 h 1335"/>
              <a:gd name="p0x11" fmla="*/ 0 w 4905"/>
              <a:gd name="p0y11" fmla="*/ 1308 h 1335"/>
              <a:gd name="p0x12" fmla="*/ 0 w 4905"/>
              <a:gd name="p0y12" fmla="*/ 1275 h 1335"/>
              <a:gd name="p0x13" fmla="*/ 0 w 4905"/>
              <a:gd name="p0y13" fmla="*/ 60 h 1335"/>
              <a:gd name="p0x14" fmla="*/ 0 w 4905"/>
              <a:gd name="p0y14" fmla="*/ 26 h 1335"/>
              <a:gd name="p0x15" fmla="*/ 26 w 4905"/>
              <a:gd name="p0y15" fmla="*/ 0 h 1335"/>
              <a:gd name="p0x16" fmla="*/ 60 w 4905"/>
              <a:gd name="p0y16" fmla="*/ 0 h 133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/>
          </a:solidFill>
          <a:ln w="9525" cmpd="sng">
            <a:solidFill>
              <a:srgbClr val="D8E2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4" name="任意多边形 43"/>
          <p:cNvSpPr/>
          <p:nvPr>
            <p:custDataLst>
              <p:tags r:id="rId45"/>
            </p:custDataLst>
          </p:nvPr>
        </p:nvSpPr>
        <p:spPr>
          <a:xfrm>
            <a:off x="8572500" y="4681855"/>
            <a:ext cx="76200" cy="76200"/>
          </a:xfrm>
          <a:custGeom>
            <a:avLst/>
            <a:gdLst>
              <a:gd name="sw" fmla="*/ 1 w 120"/>
              <a:gd name="sh" fmla="*/ 1 h 120"/>
              <a:gd name="mins" fmla="min sw sh"/>
              <a:gd name="dsw" fmla="+- 0 sw mins"/>
              <a:gd name="dsh" fmla="+- 0 sh mins"/>
              <a:gd name="p0x0" fmla="*/ 60 w 120"/>
              <a:gd name="p0y0" fmla="*/ 0 h 120"/>
              <a:gd name="p0x1" fmla="*/ 93 w 120"/>
              <a:gd name="p0y1" fmla="*/ 0 h 120"/>
              <a:gd name="p0x2" fmla="*/ 120 w 120"/>
              <a:gd name="p0y2" fmla="*/ 26 h 120"/>
              <a:gd name="p0x3" fmla="*/ 120 w 120"/>
              <a:gd name="p0y3" fmla="*/ 60 h 120"/>
              <a:gd name="p0x4" fmla="*/ 120 w 120"/>
              <a:gd name="p0y4" fmla="*/ 93 h 120"/>
              <a:gd name="p0x5" fmla="*/ 93 w 120"/>
              <a:gd name="p0y5" fmla="*/ 120 h 120"/>
              <a:gd name="p0x6" fmla="*/ 60 w 120"/>
              <a:gd name="p0y6" fmla="*/ 120 h 120"/>
              <a:gd name="p0x7" fmla="*/ 26 w 120"/>
              <a:gd name="p0y7" fmla="*/ 120 h 120"/>
              <a:gd name="p0x8" fmla="*/ 0 w 120"/>
              <a:gd name="p0y8" fmla="*/ 93 h 120"/>
              <a:gd name="p0x9" fmla="*/ 0 w 120"/>
              <a:gd name="p0y9" fmla="*/ 60 h 120"/>
              <a:gd name="p0x10" fmla="*/ 0 w 120"/>
              <a:gd name="p0y10" fmla="*/ 26 h 120"/>
              <a:gd name="p0x11" fmla="*/ 26 w 120"/>
              <a:gd name="p0y11" fmla="*/ 0 h 120"/>
              <a:gd name="p0x12" fmla="*/ 60 w 120"/>
              <a:gd name="p0y12" fmla="*/ 0 h 1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5" name="文本框 44"/>
          <p:cNvSpPr txBox="1"/>
          <p:nvPr>
            <p:custDataLst>
              <p:tags r:id="rId46"/>
            </p:custDataLst>
          </p:nvPr>
        </p:nvSpPr>
        <p:spPr>
          <a:xfrm>
            <a:off x="8763000" y="4572819"/>
            <a:ext cx="2476500" cy="633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传统推广太贵，</a:t>
            </a:r>
            <a:r>
              <a:rPr sz="1500" b="1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</a:rPr>
              <a:t>投不起</a:t>
            </a:r>
            <a:r>
              <a:rPr sz="1500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；想直播带货，</a:t>
            </a:r>
            <a:r>
              <a:rPr sz="1500" b="1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</a:rPr>
              <a:t>不会操作</a:t>
            </a:r>
            <a:endParaRPr sz="1500" b="1">
              <a:solidFill>
                <a:srgbClr val="46494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任意多边形 28"/>
          <p:cNvSpPr/>
          <p:nvPr>
            <p:custDataLst>
              <p:tags r:id="rId47"/>
            </p:custDataLst>
          </p:nvPr>
        </p:nvSpPr>
        <p:spPr>
          <a:xfrm>
            <a:off x="8230269" y="1133475"/>
            <a:ext cx="3484811" cy="381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488" h="60">
                <a:moveTo>
                  <a:pt x="104" y="0"/>
                </a:moveTo>
                <a:lnTo>
                  <a:pt x="5384" y="0"/>
                </a:lnTo>
                <a:cubicBezTo>
                  <a:pt x="5428" y="0"/>
                  <a:pt x="5467" y="24"/>
                  <a:pt x="5488" y="60"/>
                </a:cubicBezTo>
                <a:lnTo>
                  <a:pt x="0" y="60"/>
                </a:lnTo>
                <a:cubicBezTo>
                  <a:pt x="21" y="24"/>
                  <a:pt x="60" y="0"/>
                  <a:pt x="104" y="0"/>
                </a:cubicBez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3"/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平台全景</a:t>
            </a:r>
            <a:endParaRPr lang="zh-CN" altLang="en-US"/>
          </a:p>
        </p:txBody>
      </p:sp>
      <p:sp>
        <p:nvSpPr>
          <p:cNvPr id="3" name="节编号 3"/>
          <p:cNvSpPr>
            <a:spLocks noGrp="1"/>
          </p:cNvSpPr>
          <p:nvPr>
            <p:ph type="body" sz="quarter" idx="16386"/>
            <p:custDataLst>
              <p:tags r:id="rId2"/>
            </p:custDataLst>
          </p:nvPr>
        </p:nvSpPr>
        <p:spPr/>
        <p:txBody>
          <a:bodyPr/>
          <a:p>
            <a:r>
              <a:rPr lang="en-US" altLang="en-US"/>
              <a:t>02</a:t>
            </a:r>
            <a:endParaRPr lang="en-US" altLang="en-US"/>
          </a:p>
        </p:txBody>
      </p:sp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任意多边形 2"/>
          <p:cNvSpPr/>
          <p:nvPr>
            <p:custDataLst>
              <p:tags r:id="rId1"/>
            </p:custDataLst>
          </p:nvPr>
        </p:nvSpPr>
        <p:spPr>
          <a:xfrm>
            <a:off x="457200" y="561975"/>
            <a:ext cx="38100" cy="266700"/>
          </a:xfrm>
          <a:custGeom>
            <a:avLst/>
            <a:gdLst>
              <a:gd name="sw" fmla="*/ 1 w 60"/>
              <a:gd name="sh" fmla="*/ 1 h 420"/>
              <a:gd name="mins" fmla="min sw sh"/>
              <a:gd name="dsw" fmla="+- 0 sw mins"/>
              <a:gd name="dsh" fmla="+- 0 sh mins"/>
              <a:gd name="p0x0" fmla="*/ 30 w 60"/>
              <a:gd name="p0y0" fmla="*/ 0 h 420"/>
              <a:gd name="p0x1" fmla="*/ 46 w 60"/>
              <a:gd name="p0y1" fmla="*/ 0 h 420"/>
              <a:gd name="p0x2" fmla="*/ 60 w 60"/>
              <a:gd name="p0y2" fmla="*/ 13 h 420"/>
              <a:gd name="p0x3" fmla="*/ 60 w 60"/>
              <a:gd name="p0y3" fmla="*/ 30 h 420"/>
              <a:gd name="p0x4" fmla="*/ 60 w 60"/>
              <a:gd name="p0y4" fmla="*/ 390 h 420"/>
              <a:gd name="p0x5" fmla="*/ 60 w 60"/>
              <a:gd name="p0y5" fmla="*/ 406 h 420"/>
              <a:gd name="p0x6" fmla="*/ 46 w 60"/>
              <a:gd name="p0y6" fmla="*/ 420 h 420"/>
              <a:gd name="p0x7" fmla="*/ 30 w 60"/>
              <a:gd name="p0y7" fmla="*/ 420 h 420"/>
              <a:gd name="p0x8" fmla="*/ 13 w 60"/>
              <a:gd name="p0y8" fmla="*/ 420 h 420"/>
              <a:gd name="p0x9" fmla="*/ 0 w 60"/>
              <a:gd name="p0y9" fmla="*/ 406 h 420"/>
              <a:gd name="p0x10" fmla="*/ 0 w 60"/>
              <a:gd name="p0y10" fmla="*/ 390 h 420"/>
              <a:gd name="p0x11" fmla="*/ 0 w 60"/>
              <a:gd name="p0y11" fmla="*/ 30 h 420"/>
              <a:gd name="p0x12" fmla="*/ 0 w 60"/>
              <a:gd name="p0y12" fmla="*/ 13 h 420"/>
              <a:gd name="p0x13" fmla="*/ 13 w 60"/>
              <a:gd name="p0y13" fmla="*/ 0 h 420"/>
              <a:gd name="p0x14" fmla="*/ 30 w 60"/>
              <a:gd name="p0y14" fmla="*/ 0 h 4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lnTo>
                  <a:pt x="p0x4" y="p0y4"/>
                </a:lnTo>
                <a:cubicBezTo>
                  <a:pt x="p0x5" y="p0y5"/>
                  <a:pt x="p0x6" y="p0y6"/>
                  <a:pt x="p0x7" y="p0y7"/>
                </a:cubicBezTo>
                <a:cubicBezTo>
                  <a:pt x="p0x8" y="p0y8"/>
                  <a:pt x="p0x9" y="p0y9"/>
                  <a:pt x="p0x10" y="p0y10"/>
                </a:cubicBezTo>
                <a:lnTo>
                  <a:pt x="p0x11" y="p0y11"/>
                </a:ln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609600" y="433388"/>
            <a:ext cx="3793998" cy="5191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sz="30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一站式</a:t>
            </a:r>
            <a:r>
              <a:rPr lang="en-US" altLang="zh-CN" sz="30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</a:t>
            </a:r>
            <a:r>
              <a:rPr lang="zh-CN" altLang="en-US" sz="30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全生态平台</a:t>
            </a:r>
            <a:endParaRPr lang="zh-CN" altLang="en-US" sz="30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任意多边形 4"/>
          <p:cNvSpPr/>
          <p:nvPr>
            <p:custDataLst>
              <p:tags r:id="rId3"/>
            </p:custDataLst>
          </p:nvPr>
        </p:nvSpPr>
        <p:spPr>
          <a:xfrm>
            <a:off x="457200" y="1071245"/>
            <a:ext cx="952500" cy="281940"/>
          </a:xfrm>
          <a:custGeom>
            <a:avLst/>
            <a:gdLst>
              <a:gd name="sw" fmla="*/ 1 w 1500"/>
              <a:gd name="sh" fmla="*/ 1 h 443"/>
              <a:gd name="mins" fmla="min sw sh"/>
              <a:gd name="dsw" fmla="+- 0 sw mins"/>
              <a:gd name="dsh" fmla="+- 0 sh mins"/>
              <a:gd name="p0x0" fmla="*/ 221 w 1500"/>
              <a:gd name="p0y0" fmla="*/ 0 h 443"/>
              <a:gd name="p0x1" fmla="*/ 1278 w 1500"/>
              <a:gd name="p0y1" fmla="*/ 0 h 443"/>
              <a:gd name="p0x2" fmla="*/ 1400 w 1500"/>
              <a:gd name="p0y2" fmla="*/ 0 h 443"/>
              <a:gd name="p0x3" fmla="*/ 1500 w 1500"/>
              <a:gd name="p0y3" fmla="*/ 99 h 443"/>
              <a:gd name="p0x4" fmla="*/ 1500 w 1500"/>
              <a:gd name="p0y4" fmla="*/ 221 h 443"/>
              <a:gd name="p0x5" fmla="*/ 1500 w 1500"/>
              <a:gd name="p0y5" fmla="*/ 344 h 443"/>
              <a:gd name="p0x6" fmla="*/ 1400 w 1500"/>
              <a:gd name="p0y6" fmla="*/ 443 h 443"/>
              <a:gd name="p0x7" fmla="*/ 1278 w 1500"/>
              <a:gd name="p0y7" fmla="*/ 443 h 443"/>
              <a:gd name="p0x8" fmla="*/ 221 w 1500"/>
              <a:gd name="p0y8" fmla="*/ 443 h 443"/>
              <a:gd name="p0x9" fmla="*/ 99 w 1500"/>
              <a:gd name="p0y9" fmla="*/ 443 h 443"/>
              <a:gd name="p0x10" fmla="*/ 0 w 1500"/>
              <a:gd name="p0y10" fmla="*/ 344 h 443"/>
              <a:gd name="p0x11" fmla="*/ 0 w 1500"/>
              <a:gd name="p0y11" fmla="*/ 221 h 443"/>
              <a:gd name="p0x12" fmla="*/ 0 w 1500"/>
              <a:gd name="p0y12" fmla="*/ 99 h 443"/>
              <a:gd name="p0x13" fmla="*/ 99 w 1500"/>
              <a:gd name="p0y13" fmla="*/ 0 h 443"/>
              <a:gd name="p0x14" fmla="*/ 221 w 1500"/>
              <a:gd name="p0y14" fmla="*/ 0 h 443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accent1">
              <a:lumMod val="24998"/>
              <a:lumOff val="75002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552450" y="1079182"/>
            <a:ext cx="914476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 b="1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</a:rPr>
              <a:t>一句话定义</a:t>
            </a:r>
            <a:endParaRPr sz="1200" b="1">
              <a:solidFill>
                <a:srgbClr val="46494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485976" y="1033463"/>
            <a:ext cx="7435082" cy="3286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给普通人提供</a:t>
            </a:r>
            <a:r>
              <a:rPr lang="en-US" altLang="zh-CN"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AI </a:t>
            </a:r>
            <a:r>
              <a:rPr lang="zh-CN" altLang="en-US"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工具</a:t>
            </a:r>
            <a:r>
              <a:rPr lang="en-US" altLang="zh-CN"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+ </a:t>
            </a:r>
            <a:r>
              <a:rPr lang="zh-CN" altLang="en-US"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真人教学</a:t>
            </a:r>
            <a:r>
              <a:rPr lang="en-US" altLang="zh-CN"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+ </a:t>
            </a:r>
            <a:r>
              <a:rPr lang="zh-CN" altLang="en-US"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直播互动</a:t>
            </a:r>
            <a:r>
              <a:rPr lang="en-US" altLang="zh-CN"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+ </a:t>
            </a:r>
            <a:r>
              <a:rPr lang="zh-CN" altLang="en-US"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聊天社群</a:t>
            </a:r>
            <a:r>
              <a:rPr lang="en-US" altLang="zh-CN"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+ </a:t>
            </a:r>
            <a:r>
              <a:rPr lang="zh-CN" altLang="en-US"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变现路径的</a:t>
            </a:r>
            <a:r>
              <a:rPr lang="en-US" altLang="zh-CN"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</a:rPr>
              <a:t>全生态平台</a:t>
            </a:r>
            <a:endParaRPr sz="1500" b="1">
              <a:solidFill>
                <a:srgbClr val="0A7AF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4" name="任意多边形 73"/>
          <p:cNvSpPr/>
          <p:nvPr>
            <p:custDataLst>
              <p:tags r:id="rId6"/>
            </p:custDataLst>
          </p:nvPr>
        </p:nvSpPr>
        <p:spPr>
          <a:xfrm>
            <a:off x="7386320" y="1505585"/>
            <a:ext cx="4348480" cy="3024505"/>
          </a:xfrm>
          <a:custGeom>
            <a:avLst/>
            <a:gdLst>
              <a:gd name="sw" fmla="*/ 1 w 6847"/>
              <a:gd name="sh" fmla="*/ 1 h 4762"/>
              <a:gd name="mins" fmla="min sw sh"/>
              <a:gd name="dsw" fmla="+- 0 sw mins"/>
              <a:gd name="dsh" fmla="+- 0 sh mins"/>
              <a:gd name="p0x0" fmla="*/ 120 w 6847"/>
              <a:gd name="p0y0" fmla="*/ 0 h 4762"/>
              <a:gd name="p0x1" fmla="*/ 6727 w 6847"/>
              <a:gd name="p0y1" fmla="*/ 0 h 4762"/>
              <a:gd name="p0x2" fmla="*/ 6793 w 6847"/>
              <a:gd name="p0y2" fmla="*/ 0 h 4762"/>
              <a:gd name="p0x3" fmla="*/ 6847 w 6847"/>
              <a:gd name="p0y3" fmla="*/ 53 h 4762"/>
              <a:gd name="p0x4" fmla="*/ 6847 w 6847"/>
              <a:gd name="p0y4" fmla="*/ 120 h 4762"/>
              <a:gd name="p0x5" fmla="*/ 6847 w 6847"/>
              <a:gd name="p0y5" fmla="*/ 4642 h 4762"/>
              <a:gd name="p0x6" fmla="*/ 6847 w 6847"/>
              <a:gd name="p0y6" fmla="*/ 4708 h 4762"/>
              <a:gd name="p0x7" fmla="*/ 6793 w 6847"/>
              <a:gd name="p0y7" fmla="*/ 4762 h 4762"/>
              <a:gd name="p0x8" fmla="*/ 6727 w 6847"/>
              <a:gd name="p0y8" fmla="*/ 4762 h 4762"/>
              <a:gd name="p0x9" fmla="*/ 120 w 6847"/>
              <a:gd name="p0y9" fmla="*/ 4762 h 4762"/>
              <a:gd name="p0x10" fmla="*/ 53 w 6847"/>
              <a:gd name="p0y10" fmla="*/ 4762 h 4762"/>
              <a:gd name="p0x11" fmla="*/ 0 w 6847"/>
              <a:gd name="p0y11" fmla="*/ 4708 h 4762"/>
              <a:gd name="p0x12" fmla="*/ 0 w 6847"/>
              <a:gd name="p0y12" fmla="*/ 4642 h 4762"/>
              <a:gd name="p0x13" fmla="*/ 0 w 6847"/>
              <a:gd name="p0y13" fmla="*/ 120 h 4762"/>
              <a:gd name="p0x14" fmla="*/ 0 w 6847"/>
              <a:gd name="p0y14" fmla="*/ 53 h 4762"/>
              <a:gd name="p0x15" fmla="*/ 53 w 6847"/>
              <a:gd name="p0y15" fmla="*/ 0 h 4762"/>
              <a:gd name="p0x16" fmla="*/ 120 w 6847"/>
              <a:gd name="p0y16" fmla="*/ 0 h 4762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3F7FF"/>
          </a:solidFill>
          <a:ln>
            <a:noFill/>
          </a:ln>
          <a:effectLst>
            <a:outerShdw blurRad="342900" algn="ctr" rotWithShape="0">
              <a:srgbClr val="305276">
                <a:alpha val="14902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5" name="图片 74" descr="b48321ee-9e03-11f1-b056-9213ebc437f9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l="-14" t="115" r="15" b="146"/>
          <a:stretch>
            <a:fillRect/>
          </a:stretch>
        </p:blipFill>
        <p:spPr>
          <a:xfrm>
            <a:off x="7386325" y="1505585"/>
            <a:ext cx="4347840" cy="302387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847" h="4762">
                <a:moveTo>
                  <a:pt x="120" y="0"/>
                </a:moveTo>
                <a:lnTo>
                  <a:pt x="6728" y="0"/>
                </a:lnTo>
                <a:cubicBezTo>
                  <a:pt x="6789" y="0"/>
                  <a:pt x="6839" y="46"/>
                  <a:pt x="6847" y="105"/>
                </a:cubicBezTo>
                <a:lnTo>
                  <a:pt x="6847" y="4658"/>
                </a:lnTo>
                <a:cubicBezTo>
                  <a:pt x="6840" y="4712"/>
                  <a:pt x="6797" y="4755"/>
                  <a:pt x="6744" y="4762"/>
                </a:cubicBezTo>
                <a:lnTo>
                  <a:pt x="104" y="4762"/>
                </a:lnTo>
                <a:cubicBezTo>
                  <a:pt x="46" y="4754"/>
                  <a:pt x="0" y="4704"/>
                  <a:pt x="0" y="4643"/>
                </a:cubicBezTo>
                <a:lnTo>
                  <a:pt x="0" y="120"/>
                </a:lnTo>
                <a:cubicBezTo>
                  <a:pt x="0" y="54"/>
                  <a:pt x="54" y="0"/>
                  <a:pt x="120" y="0"/>
                </a:cubicBezTo>
                <a:close/>
              </a:path>
            </a:pathLst>
          </a:custGeom>
        </p:spPr>
      </p:pic>
      <p:grpSp>
        <p:nvGrpSpPr>
          <p:cNvPr id="87" name="组合 86"/>
          <p:cNvGrpSpPr/>
          <p:nvPr/>
        </p:nvGrpSpPr>
        <p:grpSpPr>
          <a:xfrm>
            <a:off x="7386320" y="4682490"/>
            <a:ext cx="4348480" cy="1718310"/>
            <a:chOff x="11632" y="7374"/>
            <a:chExt cx="6848" cy="2706"/>
          </a:xfrm>
          <a:effectLst>
            <a:outerShdw blurRad="142875" algn="ctr" rotWithShape="0">
              <a:srgbClr val="3A5C80">
                <a:alpha val="14118"/>
              </a:srgbClr>
            </a:outerShdw>
          </a:effectLst>
        </p:grpSpPr>
        <p:sp>
          <p:nvSpPr>
            <p:cNvPr id="78" name="任意多边形 77"/>
            <p:cNvSpPr/>
            <p:nvPr>
              <p:custDataLst>
                <p:tags r:id="rId9"/>
              </p:custDataLst>
            </p:nvPr>
          </p:nvSpPr>
          <p:spPr>
            <a:xfrm>
              <a:off x="11632" y="7374"/>
              <a:ext cx="6848" cy="2706"/>
            </a:xfrm>
            <a:custGeom>
              <a:avLst/>
              <a:gdLst>
                <a:gd name="sw" fmla="*/ 1 w 6847"/>
                <a:gd name="sh" fmla="*/ 1 h 2705"/>
                <a:gd name="mins" fmla="min sw sh"/>
                <a:gd name="dsw" fmla="+- 0 sw mins"/>
                <a:gd name="dsh" fmla="+- 0 sh mins"/>
                <a:gd name="p0x0" fmla="*/ 120 w 6847"/>
                <a:gd name="p0y0" fmla="*/ 0 h 2705"/>
                <a:gd name="p0x1" fmla="*/ 6727 w 6847"/>
                <a:gd name="p0y1" fmla="*/ 0 h 2705"/>
                <a:gd name="p0x2" fmla="*/ 6793 w 6847"/>
                <a:gd name="p0y2" fmla="*/ 0 h 2705"/>
                <a:gd name="p0x3" fmla="*/ 6847 w 6847"/>
                <a:gd name="p0y3" fmla="*/ 53 h 2705"/>
                <a:gd name="p0x4" fmla="*/ 6847 w 6847"/>
                <a:gd name="p0y4" fmla="*/ 120 h 2705"/>
                <a:gd name="p0x5" fmla="*/ 6847 w 6847"/>
                <a:gd name="p0y5" fmla="*/ 2585 h 2705"/>
                <a:gd name="p0x6" fmla="*/ 6847 w 6847"/>
                <a:gd name="p0y6" fmla="*/ 2652 h 2705"/>
                <a:gd name="p0x7" fmla="*/ 6793 w 6847"/>
                <a:gd name="p0y7" fmla="*/ 2705 h 2705"/>
                <a:gd name="p0x8" fmla="*/ 6727 w 6847"/>
                <a:gd name="p0y8" fmla="*/ 2705 h 2705"/>
                <a:gd name="p0x9" fmla="*/ 120 w 6847"/>
                <a:gd name="p0y9" fmla="*/ 2705 h 2705"/>
                <a:gd name="p0x10" fmla="*/ 53 w 6847"/>
                <a:gd name="p0y10" fmla="*/ 2705 h 2705"/>
                <a:gd name="p0x11" fmla="*/ 0 w 6847"/>
                <a:gd name="p0y11" fmla="*/ 2652 h 2705"/>
                <a:gd name="p0x12" fmla="*/ 0 w 6847"/>
                <a:gd name="p0y12" fmla="*/ 2585 h 2705"/>
                <a:gd name="p0x13" fmla="*/ 0 w 6847"/>
                <a:gd name="p0y13" fmla="*/ 120 h 2705"/>
                <a:gd name="p0x14" fmla="*/ 0 w 6847"/>
                <a:gd name="p0y14" fmla="*/ 53 h 2705"/>
                <a:gd name="p0x15" fmla="*/ 53 w 6847"/>
                <a:gd name="p0y15" fmla="*/ 0 h 2705"/>
                <a:gd name="p0x16" fmla="*/ 120 w 6847"/>
                <a:gd name="p0y16" fmla="*/ 0 h 270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chemeClr val="bg2">
                <a:lumMod val="59994"/>
                <a:lumOff val="40006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79" name="任意多边形 78"/>
            <p:cNvSpPr/>
            <p:nvPr>
              <p:custDataLst>
                <p:tags r:id="rId10"/>
              </p:custDataLst>
            </p:nvPr>
          </p:nvSpPr>
          <p:spPr>
            <a:xfrm>
              <a:off x="11726" y="7374"/>
              <a:ext cx="6718" cy="45"/>
            </a:xfrm>
            <a:custGeom>
              <a:avLst/>
              <a:gdLst>
                <a:gd name="sw" fmla="*/ 1 w 6718"/>
                <a:gd name="sh" fmla="*/ 1 h 45"/>
                <a:gd name="mins" fmla="min sw sh"/>
                <a:gd name="dsw" fmla="+- 0 sw mins"/>
                <a:gd name="dsh" fmla="+- 0 sh mins"/>
                <a:gd name="p0x0" fmla="*/ 26 w 6718"/>
                <a:gd name="p0y0" fmla="*/ 0 h 45"/>
                <a:gd name="p0x1" fmla="*/ 6633 w 6718"/>
                <a:gd name="p0y1" fmla="*/ 0 h 45"/>
                <a:gd name="p0x2" fmla="*/ 6666 w 6718"/>
                <a:gd name="p0y2" fmla="*/ 0 h 45"/>
                <a:gd name="p0x3" fmla="*/ 6696 w 6718"/>
                <a:gd name="p0y3" fmla="*/ 13 h 45"/>
                <a:gd name="p0x4" fmla="*/ 6718 w 6718"/>
                <a:gd name="p0y4" fmla="*/ 35 h 45"/>
                <a:gd name="p0x5" fmla="*/ 6708 w 6718"/>
                <a:gd name="p0y5" fmla="*/ 45 h 45"/>
                <a:gd name="p0x6" fmla="*/ 6689 w 6718"/>
                <a:gd name="p0y6" fmla="*/ 26 h 45"/>
                <a:gd name="p0x7" fmla="*/ 6662 w 6718"/>
                <a:gd name="p0y7" fmla="*/ 15 h 45"/>
                <a:gd name="p0x8" fmla="*/ 6633 w 6718"/>
                <a:gd name="p0y8" fmla="*/ 15 h 45"/>
                <a:gd name="p0x9" fmla="*/ 26 w 6718"/>
                <a:gd name="p0y9" fmla="*/ 15 h 45"/>
                <a:gd name="p0x10" fmla="*/ 24 w 6718"/>
                <a:gd name="p0y10" fmla="*/ 15 h 45"/>
                <a:gd name="p0x11" fmla="*/ 22 w 6718"/>
                <a:gd name="p0y11" fmla="*/ 15 h 45"/>
                <a:gd name="p0x12" fmla="*/ 20 w 6718"/>
                <a:gd name="p0y12" fmla="*/ 17 h 45"/>
                <a:gd name="p0x13" fmla="*/ 0 w 6718"/>
                <a:gd name="p0y13" fmla="*/ 3 h 45"/>
                <a:gd name="p0x14" fmla="*/ 0 w 6718"/>
                <a:gd name="p0y14" fmla="*/ 2 h 45"/>
                <a:gd name="p0x15" fmla="*/ 8 w 6718"/>
                <a:gd name="p0y15" fmla="*/ 1 h 45"/>
                <a:gd name="p0x16" fmla="*/ 17 w 6718"/>
                <a:gd name="p0y16" fmla="*/ 0 h 45"/>
                <a:gd name="p0x17" fmla="*/ 26 w 6718"/>
                <a:gd name="p0y17" fmla="*/ 0 h 4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lnTo>
                    <a:pt x="p0x14" y="p0y14"/>
                  </a:lnTo>
                  <a:cubicBezTo>
                    <a:pt x="p0x15" y="p0y15"/>
                    <a:pt x="p0x16" y="p0y16"/>
                    <a:pt x="p0x17" y="p0y17"/>
                  </a:cubicBezTo>
                  <a:close/>
                </a:path>
              </a:pathLst>
            </a:custGeom>
            <a:solidFill>
              <a:srgbClr val="D8E2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80" name="任意多边形 79"/>
            <p:cNvSpPr/>
            <p:nvPr>
              <p:custDataLst>
                <p:tags r:id="rId11"/>
              </p:custDataLst>
            </p:nvPr>
          </p:nvSpPr>
          <p:spPr>
            <a:xfrm>
              <a:off x="18434" y="7409"/>
              <a:ext cx="46" cy="2635"/>
            </a:xfrm>
            <a:custGeom>
              <a:avLst/>
              <a:gdLst>
                <a:gd name="sw" fmla="*/ 1 w 45"/>
                <a:gd name="sh" fmla="*/ 1 h 2635"/>
                <a:gd name="mins" fmla="min sw sh"/>
                <a:gd name="dsw" fmla="+- 0 sw mins"/>
                <a:gd name="dsh" fmla="+- 0 sh mins"/>
                <a:gd name="p0x0" fmla="*/ 45 w 45"/>
                <a:gd name="p0y0" fmla="*/ 84 h 2635"/>
                <a:gd name="p0x1" fmla="*/ 45 w 45"/>
                <a:gd name="p0y1" fmla="*/ 2550 h 2635"/>
                <a:gd name="p0x2" fmla="*/ 45 w 45"/>
                <a:gd name="p0y2" fmla="*/ 2583 h 2635"/>
                <a:gd name="p0x3" fmla="*/ 32 w 45"/>
                <a:gd name="p0y3" fmla="*/ 2613 h 2635"/>
                <a:gd name="p0x4" fmla="*/ 10 w 45"/>
                <a:gd name="p0y4" fmla="*/ 2635 h 2635"/>
                <a:gd name="p0x5" fmla="*/ 0 w 45"/>
                <a:gd name="p0y5" fmla="*/ 2625 h 2635"/>
                <a:gd name="p0x6" fmla="*/ 19 w 45"/>
                <a:gd name="p0y6" fmla="*/ 2606 h 2635"/>
                <a:gd name="p0x7" fmla="*/ 30 w 45"/>
                <a:gd name="p0y7" fmla="*/ 2579 h 2635"/>
                <a:gd name="p0x8" fmla="*/ 30 w 45"/>
                <a:gd name="p0y8" fmla="*/ 2550 h 2635"/>
                <a:gd name="p0x9" fmla="*/ 30 w 45"/>
                <a:gd name="p0y9" fmla="*/ 84 h 2635"/>
                <a:gd name="p0x10" fmla="*/ 30 w 45"/>
                <a:gd name="p0y10" fmla="*/ 55 h 2635"/>
                <a:gd name="p0x11" fmla="*/ 19 w 45"/>
                <a:gd name="p0y11" fmla="*/ 29 h 2635"/>
                <a:gd name="p0x12" fmla="*/ 0 w 45"/>
                <a:gd name="p0y12" fmla="*/ 10 h 2635"/>
                <a:gd name="p0x13" fmla="*/ 10 w 45"/>
                <a:gd name="p0y13" fmla="*/ 0 h 2635"/>
                <a:gd name="p0x14" fmla="*/ 32 w 45"/>
                <a:gd name="p0y14" fmla="*/ 21 h 2635"/>
                <a:gd name="p0x15" fmla="*/ 45 w 45"/>
                <a:gd name="p0y15" fmla="*/ 51 h 2635"/>
                <a:gd name="p0x16" fmla="*/ 45 w 45"/>
                <a:gd name="p0y16" fmla="*/ 84 h 263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rgbClr val="D8E2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81" name="任意多边形 80"/>
            <p:cNvSpPr/>
            <p:nvPr>
              <p:custDataLst>
                <p:tags r:id="rId12"/>
              </p:custDataLst>
            </p:nvPr>
          </p:nvSpPr>
          <p:spPr>
            <a:xfrm>
              <a:off x="11726" y="10034"/>
              <a:ext cx="6718" cy="46"/>
            </a:xfrm>
            <a:custGeom>
              <a:avLst/>
              <a:gdLst>
                <a:gd name="sw" fmla="*/ 1 w 6718"/>
                <a:gd name="sh" fmla="*/ 1 h 45"/>
                <a:gd name="mins" fmla="min sw sh"/>
                <a:gd name="dsw" fmla="+- 0 sw mins"/>
                <a:gd name="dsh" fmla="+- 0 sh mins"/>
                <a:gd name="p0x0" fmla="*/ 6633 w 6718"/>
                <a:gd name="p0y0" fmla="*/ 45 h 45"/>
                <a:gd name="p0x1" fmla="*/ 26 w 6718"/>
                <a:gd name="p0y1" fmla="*/ 45 h 45"/>
                <a:gd name="p0x2" fmla="*/ 17 w 6718"/>
                <a:gd name="p0y2" fmla="*/ 45 h 45"/>
                <a:gd name="p0x3" fmla="*/ 8 w 6718"/>
                <a:gd name="p0y3" fmla="*/ 44 h 45"/>
                <a:gd name="p0x4" fmla="*/ 0 w 6718"/>
                <a:gd name="p0y4" fmla="*/ 42 h 45"/>
                <a:gd name="p0x5" fmla="*/ 20 w 6718"/>
                <a:gd name="p0y5" fmla="*/ 28 h 45"/>
                <a:gd name="p0x6" fmla="*/ 20 w 6718"/>
                <a:gd name="p0y6" fmla="*/ 28 h 45"/>
                <a:gd name="p0x7" fmla="*/ 22 w 6718"/>
                <a:gd name="p0y7" fmla="*/ 29 h 45"/>
                <a:gd name="p0x8" fmla="*/ 24 w 6718"/>
                <a:gd name="p0y8" fmla="*/ 30 h 45"/>
                <a:gd name="p0x9" fmla="*/ 26 w 6718"/>
                <a:gd name="p0y9" fmla="*/ 30 h 45"/>
                <a:gd name="p0x10" fmla="*/ 6633 w 6718"/>
                <a:gd name="p0y10" fmla="*/ 30 h 45"/>
                <a:gd name="p0x11" fmla="*/ 6662 w 6718"/>
                <a:gd name="p0y11" fmla="*/ 30 h 45"/>
                <a:gd name="p0x12" fmla="*/ 6689 w 6718"/>
                <a:gd name="p0y12" fmla="*/ 19 h 45"/>
                <a:gd name="p0x13" fmla="*/ 6708 w 6718"/>
                <a:gd name="p0y13" fmla="*/ 0 h 45"/>
                <a:gd name="p0x14" fmla="*/ 6718 w 6718"/>
                <a:gd name="p0y14" fmla="*/ 10 h 45"/>
                <a:gd name="p0x15" fmla="*/ 6696 w 6718"/>
                <a:gd name="p0y15" fmla="*/ 32 h 45"/>
                <a:gd name="p0x16" fmla="*/ 6666 w 6718"/>
                <a:gd name="p0y16" fmla="*/ 45 h 45"/>
                <a:gd name="p0x17" fmla="*/ 6633 w 6718"/>
                <a:gd name="p0y17" fmla="*/ 45 h 4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lnTo>
                    <a:pt x="p0x6" y="p0y6"/>
                  </a:lnTo>
                  <a:cubicBezTo>
                    <a:pt x="p0x7" y="p0y7"/>
                    <a:pt x="p0x8" y="p0y8"/>
                    <a:pt x="p0x9" y="p0y9"/>
                  </a:cubicBezTo>
                  <a:lnTo>
                    <a:pt x="p0x10" y="p0y10"/>
                  </a:lnTo>
                  <a:cubicBezTo>
                    <a:pt x="p0x11" y="p0y11"/>
                    <a:pt x="p0x12" y="p0y12"/>
                    <a:pt x="p0x13" y="p0y13"/>
                  </a:cubicBezTo>
                  <a:lnTo>
                    <a:pt x="p0x14" y="p0y14"/>
                  </a:lnTo>
                  <a:cubicBezTo>
                    <a:pt x="p0x15" y="p0y15"/>
                    <a:pt x="p0x16" y="p0y16"/>
                    <a:pt x="p0x17" y="p0y17"/>
                  </a:cubicBezTo>
                  <a:close/>
                </a:path>
              </a:pathLst>
            </a:custGeom>
            <a:solidFill>
              <a:srgbClr val="D8E2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82" name="任意多边形 81"/>
            <p:cNvSpPr/>
            <p:nvPr>
              <p:custDataLst>
                <p:tags r:id="rId13"/>
              </p:custDataLst>
            </p:nvPr>
          </p:nvSpPr>
          <p:spPr>
            <a:xfrm>
              <a:off x="11632" y="7377"/>
              <a:ext cx="114" cy="2700"/>
            </a:xfrm>
            <a:custGeom>
              <a:avLst/>
              <a:gdLst>
                <a:gd name="sw" fmla="*/ 1 w 113"/>
                <a:gd name="sh" fmla="*/ 1 h 2699"/>
                <a:gd name="mins" fmla="min sw sh"/>
                <a:gd name="dsw" fmla="+- 0 sw mins"/>
                <a:gd name="dsh" fmla="+- 0 sh mins"/>
                <a:gd name="p0x0" fmla="*/ 0 w 113"/>
                <a:gd name="p0y0" fmla="*/ 2582 h 2699"/>
                <a:gd name="p0x1" fmla="*/ 0 w 113"/>
                <a:gd name="p0y1" fmla="*/ 117 h 2699"/>
                <a:gd name="p0x2" fmla="*/ 0 w 113"/>
                <a:gd name="p0y2" fmla="*/ 59 h 2699"/>
                <a:gd name="p0x3" fmla="*/ 39 w 113"/>
                <a:gd name="p0y3" fmla="*/ 12 h 2699"/>
                <a:gd name="p0x4" fmla="*/ 93 w 113"/>
                <a:gd name="p0y4" fmla="*/ 0 h 2699"/>
                <a:gd name="p0x5" fmla="*/ 113 w 113"/>
                <a:gd name="p0y5" fmla="*/ 14 h 2699"/>
                <a:gd name="p0x6" fmla="*/ 113 w 113"/>
                <a:gd name="p0y6" fmla="*/ 14 h 2699"/>
                <a:gd name="p0x7" fmla="*/ 99 w 113"/>
                <a:gd name="p0y7" fmla="*/ 25 h 2699"/>
                <a:gd name="p0x8" fmla="*/ 90 w 113"/>
                <a:gd name="p0y8" fmla="*/ 67 h 2699"/>
                <a:gd name="p0x9" fmla="*/ 90 w 113"/>
                <a:gd name="p0y9" fmla="*/ 117 h 2699"/>
                <a:gd name="p0x10" fmla="*/ 90 w 113"/>
                <a:gd name="p0y10" fmla="*/ 2582 h 2699"/>
                <a:gd name="p0x11" fmla="*/ 90 w 113"/>
                <a:gd name="p0y11" fmla="*/ 2632 h 2699"/>
                <a:gd name="p0x12" fmla="*/ 99 w 113"/>
                <a:gd name="p0y12" fmla="*/ 2674 h 2699"/>
                <a:gd name="p0x13" fmla="*/ 113 w 113"/>
                <a:gd name="p0y13" fmla="*/ 2685 h 2699"/>
                <a:gd name="p0x14" fmla="*/ 93 w 113"/>
                <a:gd name="p0y14" fmla="*/ 2699 h 2699"/>
                <a:gd name="p0x15" fmla="*/ 93 w 113"/>
                <a:gd name="p0y15" fmla="*/ 2699 h 2699"/>
                <a:gd name="p0x16" fmla="*/ 39 w 113"/>
                <a:gd name="p0y16" fmla="*/ 2687 h 2699"/>
                <a:gd name="p0x17" fmla="*/ 0 w 113"/>
                <a:gd name="p0y17" fmla="*/ 2640 h 2699"/>
                <a:gd name="p0x18" fmla="*/ 0 w 113"/>
                <a:gd name="p0y18" fmla="*/ 2582 h 2699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lnTo>
                    <a:pt x="p0x6" y="p0y6"/>
                  </a:lnTo>
                  <a:cubicBezTo>
                    <a:pt x="p0x7" y="p0y7"/>
                    <a:pt x="p0x8" y="p0y8"/>
                    <a:pt x="p0x9" y="p0y9"/>
                  </a:cubicBezTo>
                  <a:lnTo>
                    <a:pt x="p0x10" y="p0y10"/>
                  </a:lnTo>
                  <a:cubicBezTo>
                    <a:pt x="p0x11" y="p0y11"/>
                    <a:pt x="p0x12" y="p0y12"/>
                    <a:pt x="p0x13" y="p0y13"/>
                  </a:cubicBezTo>
                  <a:lnTo>
                    <a:pt x="p0x14" y="p0y14"/>
                  </a:lnTo>
                  <a:lnTo>
                    <a:pt x="p0x15" y="p0y15"/>
                  </a:lnTo>
                  <a:cubicBezTo>
                    <a:pt x="p0x16" y="p0y16"/>
                    <a:pt x="p0x17" y="p0y17"/>
                    <a:pt x="p0x18" y="p0y1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84" name="文本框 83"/>
          <p:cNvSpPr txBox="1"/>
          <p:nvPr>
            <p:custDataLst>
              <p:tags r:id="rId14"/>
            </p:custDataLst>
          </p:nvPr>
        </p:nvSpPr>
        <p:spPr>
          <a:xfrm>
            <a:off x="7634583" y="4827289"/>
            <a:ext cx="1828876" cy="39147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</a:rPr>
              <a:t>全链路带你走通</a:t>
            </a:r>
            <a:endParaRPr b="1">
              <a:solidFill>
                <a:srgbClr val="0A7AF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5" name="文本框 84"/>
          <p:cNvSpPr txBox="1"/>
          <p:nvPr>
            <p:custDataLst>
              <p:tags r:id="rId15"/>
            </p:custDataLst>
          </p:nvPr>
        </p:nvSpPr>
        <p:spPr>
          <a:xfrm>
            <a:off x="7634583" y="5272088"/>
            <a:ext cx="2667000" cy="3286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不是卖你个工具就不管了</a:t>
            </a:r>
            <a:r>
              <a:rPr lang="en-US" altLang="zh-CN"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</a:t>
            </a:r>
            <a:endParaRPr lang="en-US" altLang="zh-CN" sz="150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6" name="文本框 85"/>
          <p:cNvSpPr txBox="1"/>
          <p:nvPr>
            <p:custDataLst>
              <p:tags r:id="rId16"/>
            </p:custDataLst>
          </p:nvPr>
        </p:nvSpPr>
        <p:spPr>
          <a:xfrm>
            <a:off x="7634583" y="5614988"/>
            <a:ext cx="3900192" cy="633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indent="0" algn="l">
              <a:lnSpc>
                <a:spcPct val="133000"/>
              </a:lnSpc>
            </a:pPr>
            <a:r>
              <a:rPr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</a:rPr>
              <a:t>从工具到教学到直播到变现，</a:t>
            </a:r>
            <a:r>
              <a:rPr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</a:rPr>
              <a:t>全链路带你走通</a:t>
            </a:r>
            <a:r>
              <a:rPr lang="zh-CN"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，所有功能一个</a:t>
            </a:r>
            <a:r>
              <a:rPr lang="en-US" altLang="zh-CN"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APP </a:t>
            </a:r>
            <a:r>
              <a:rPr lang="zh-CN" altLang="en-US" sz="15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搞定</a:t>
            </a:r>
            <a:endParaRPr lang="zh-CN" altLang="en-US" sz="150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任意多边形 7"/>
          <p:cNvSpPr/>
          <p:nvPr>
            <p:custDataLst>
              <p:tags r:id="rId17"/>
            </p:custDataLst>
          </p:nvPr>
        </p:nvSpPr>
        <p:spPr>
          <a:xfrm>
            <a:off x="461645" y="1510030"/>
            <a:ext cx="6729730" cy="908685"/>
          </a:xfrm>
          <a:custGeom>
            <a:avLst/>
            <a:gdLst>
              <a:gd name="sw" fmla="*/ 1 w 10597"/>
              <a:gd name="sh" fmla="*/ 1 h 1430"/>
              <a:gd name="mins" fmla="min sw sh"/>
              <a:gd name="dsw" fmla="+- 0 sw mins"/>
              <a:gd name="dsh" fmla="+- 0 sh mins"/>
              <a:gd name="p0x0" fmla="*/ 120 w 10597"/>
              <a:gd name="p0y0" fmla="*/ 0 h 1430"/>
              <a:gd name="p0x1" fmla="*/ 10477 w 10597"/>
              <a:gd name="p0y1" fmla="*/ 0 h 1430"/>
              <a:gd name="p0x2" fmla="*/ 10544 w 10597"/>
              <a:gd name="p0y2" fmla="*/ 0 h 1430"/>
              <a:gd name="p0x3" fmla="*/ 10597 w 10597"/>
              <a:gd name="p0y3" fmla="*/ 53 h 1430"/>
              <a:gd name="p0x4" fmla="*/ 10597 w 10597"/>
              <a:gd name="p0y4" fmla="*/ 120 h 1430"/>
              <a:gd name="p0x5" fmla="*/ 10597 w 10597"/>
              <a:gd name="p0y5" fmla="*/ 1310 h 1430"/>
              <a:gd name="p0x6" fmla="*/ 10597 w 10597"/>
              <a:gd name="p0y6" fmla="*/ 1377 h 1430"/>
              <a:gd name="p0x7" fmla="*/ 10544 w 10597"/>
              <a:gd name="p0y7" fmla="*/ 1430 h 1430"/>
              <a:gd name="p0x8" fmla="*/ 10477 w 10597"/>
              <a:gd name="p0y8" fmla="*/ 1430 h 1430"/>
              <a:gd name="p0x9" fmla="*/ 120 w 10597"/>
              <a:gd name="p0y9" fmla="*/ 1430 h 1430"/>
              <a:gd name="p0x10" fmla="*/ 53 w 10597"/>
              <a:gd name="p0y10" fmla="*/ 1430 h 1430"/>
              <a:gd name="p0x11" fmla="*/ 0 w 10597"/>
              <a:gd name="p0y11" fmla="*/ 1377 h 1430"/>
              <a:gd name="p0x12" fmla="*/ 0 w 10597"/>
              <a:gd name="p0y12" fmla="*/ 1310 h 1430"/>
              <a:gd name="p0x13" fmla="*/ 0 w 10597"/>
              <a:gd name="p0y13" fmla="*/ 120 h 1430"/>
              <a:gd name="p0x14" fmla="*/ 0 w 10597"/>
              <a:gd name="p0y14" fmla="*/ 53 h 1430"/>
              <a:gd name="p0x15" fmla="*/ 53 w 10597"/>
              <a:gd name="p0y15" fmla="*/ 0 h 1430"/>
              <a:gd name="p0x16" fmla="*/ 120 w 10597"/>
              <a:gd name="p0y16" fmla="*/ 0 h 143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>
            <p:custDataLst>
              <p:tags r:id="rId18"/>
            </p:custDataLst>
          </p:nvPr>
        </p:nvSpPr>
        <p:spPr>
          <a:xfrm>
            <a:off x="619125" y="1793240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270 w 540"/>
              <a:gd name="p0y0" fmla="*/ 0 h 540"/>
              <a:gd name="p0x1" fmla="*/ 419 w 540"/>
              <a:gd name="p0y1" fmla="*/ 0 h 540"/>
              <a:gd name="p0x2" fmla="*/ 540 w 540"/>
              <a:gd name="p0y2" fmla="*/ 120 h 540"/>
              <a:gd name="p0x3" fmla="*/ 540 w 540"/>
              <a:gd name="p0y3" fmla="*/ 270 h 540"/>
              <a:gd name="p0x4" fmla="*/ 540 w 540"/>
              <a:gd name="p0y4" fmla="*/ 419 h 540"/>
              <a:gd name="p0x5" fmla="*/ 419 w 540"/>
              <a:gd name="p0y5" fmla="*/ 540 h 540"/>
              <a:gd name="p0x6" fmla="*/ 270 w 540"/>
              <a:gd name="p0y6" fmla="*/ 540 h 540"/>
              <a:gd name="p0x7" fmla="*/ 120 w 540"/>
              <a:gd name="p0y7" fmla="*/ 540 h 540"/>
              <a:gd name="p0x8" fmla="*/ 0 w 540"/>
              <a:gd name="p0y8" fmla="*/ 419 h 540"/>
              <a:gd name="p0x9" fmla="*/ 0 w 540"/>
              <a:gd name="p0y9" fmla="*/ 270 h 540"/>
              <a:gd name="p0x10" fmla="*/ 0 w 540"/>
              <a:gd name="p0y10" fmla="*/ 120 h 540"/>
              <a:gd name="p0x11" fmla="*/ 120 w 540"/>
              <a:gd name="p0y11" fmla="*/ 0 h 540"/>
              <a:gd name="p0x12" fmla="*/ 270 w 540"/>
              <a:gd name="p0y12" fmla="*/ 0 h 54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>
            <p:custDataLst>
              <p:tags r:id="rId19"/>
            </p:custDataLst>
          </p:nvPr>
        </p:nvSpPr>
        <p:spPr>
          <a:xfrm>
            <a:off x="743026" y="1864824"/>
            <a:ext cx="247498" cy="2000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endParaRPr sz="12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20"/>
            </p:custDataLst>
          </p:nvPr>
        </p:nvSpPr>
        <p:spPr>
          <a:xfrm>
            <a:off x="1038225" y="1814817"/>
            <a:ext cx="979141" cy="3000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en-US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 </a:t>
            </a:r>
            <a:r>
              <a:rPr lang="zh-CN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工具</a:t>
            </a:r>
            <a:endParaRPr lang="zh-CN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21"/>
            </p:custDataLst>
          </p:nvPr>
        </p:nvSpPr>
        <p:spPr>
          <a:xfrm>
            <a:off x="2162175" y="1812446"/>
            <a:ext cx="274327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</a:rPr>
              <a:t>视频生成、文案生成、百万素材库</a:t>
            </a:r>
            <a:endParaRPr sz="135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矩形 13"/>
          <p:cNvSpPr/>
          <p:nvPr>
            <p:custDataLst>
              <p:tags r:id="rId22"/>
            </p:custDataLst>
          </p:nvPr>
        </p:nvSpPr>
        <p:spPr>
          <a:xfrm>
            <a:off x="4850765" y="1591310"/>
            <a:ext cx="9525" cy="746760"/>
          </a:xfrm>
          <a:prstGeom prst="rect">
            <a:avLst/>
          </a:prstGeom>
          <a:solidFill>
            <a:srgbClr val="D7E1E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任意多边形 14"/>
          <p:cNvSpPr/>
          <p:nvPr>
            <p:custDataLst>
              <p:tags r:id="rId23"/>
            </p:custDataLst>
          </p:nvPr>
        </p:nvSpPr>
        <p:spPr>
          <a:xfrm>
            <a:off x="4974590" y="1831340"/>
            <a:ext cx="647700" cy="266700"/>
          </a:xfrm>
          <a:custGeom>
            <a:avLst/>
            <a:gdLst>
              <a:gd name="sw" fmla="*/ 1 w 1020"/>
              <a:gd name="sh" fmla="*/ 1 h 420"/>
              <a:gd name="mins" fmla="min sw sh"/>
              <a:gd name="dsw" fmla="+- 0 sw mins"/>
              <a:gd name="dsh" fmla="+- 0 sh mins"/>
              <a:gd name="p0x0" fmla="*/ 210 w 1020"/>
              <a:gd name="p0y0" fmla="*/ 0 h 420"/>
              <a:gd name="p0x1" fmla="*/ 810 w 1020"/>
              <a:gd name="p0y1" fmla="*/ 0 h 420"/>
              <a:gd name="p0x2" fmla="*/ 926 w 1020"/>
              <a:gd name="p0y2" fmla="*/ 0 h 420"/>
              <a:gd name="p0x3" fmla="*/ 1020 w 1020"/>
              <a:gd name="p0y3" fmla="*/ 94 h 420"/>
              <a:gd name="p0x4" fmla="*/ 1020 w 1020"/>
              <a:gd name="p0y4" fmla="*/ 210 h 420"/>
              <a:gd name="p0x5" fmla="*/ 1020 w 1020"/>
              <a:gd name="p0y5" fmla="*/ 325 h 420"/>
              <a:gd name="p0x6" fmla="*/ 926 w 1020"/>
              <a:gd name="p0y6" fmla="*/ 420 h 420"/>
              <a:gd name="p0x7" fmla="*/ 810 w 1020"/>
              <a:gd name="p0y7" fmla="*/ 420 h 420"/>
              <a:gd name="p0x8" fmla="*/ 210 w 1020"/>
              <a:gd name="p0y8" fmla="*/ 420 h 420"/>
              <a:gd name="p0x9" fmla="*/ 94 w 1020"/>
              <a:gd name="p0y9" fmla="*/ 420 h 420"/>
              <a:gd name="p0x10" fmla="*/ 0 w 1020"/>
              <a:gd name="p0y10" fmla="*/ 325 h 420"/>
              <a:gd name="p0x11" fmla="*/ 0 w 1020"/>
              <a:gd name="p0y11" fmla="*/ 210 h 420"/>
              <a:gd name="p0x12" fmla="*/ 0 w 1020"/>
              <a:gd name="p0y12" fmla="*/ 94 h 420"/>
              <a:gd name="p0x13" fmla="*/ 94 w 1020"/>
              <a:gd name="p0y13" fmla="*/ 0 h 420"/>
              <a:gd name="p0x14" fmla="*/ 210 w 1020"/>
              <a:gd name="p0y14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accent1">
              <a:lumMod val="24998"/>
              <a:lumOff val="75002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>
            <p:custDataLst>
              <p:tags r:id="rId24"/>
            </p:custDataLst>
          </p:nvPr>
        </p:nvSpPr>
        <p:spPr>
          <a:xfrm>
            <a:off x="5070129" y="1861014"/>
            <a:ext cx="609676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</a:rPr>
              <a:t>不会做</a:t>
            </a:r>
            <a:endParaRPr sz="1200">
              <a:solidFill>
                <a:srgbClr val="46494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任意多边形 16"/>
          <p:cNvSpPr/>
          <p:nvPr>
            <p:custDataLst>
              <p:tags r:id="rId25"/>
            </p:custDataLst>
          </p:nvPr>
        </p:nvSpPr>
        <p:spPr>
          <a:xfrm>
            <a:off x="5679440" y="1831340"/>
            <a:ext cx="647700" cy="266700"/>
          </a:xfrm>
          <a:custGeom>
            <a:avLst/>
            <a:gdLst>
              <a:gd name="sw" fmla="*/ 1 w 1020"/>
              <a:gd name="sh" fmla="*/ 1 h 420"/>
              <a:gd name="mins" fmla="min sw sh"/>
              <a:gd name="dsw" fmla="+- 0 sw mins"/>
              <a:gd name="dsh" fmla="+- 0 sh mins"/>
              <a:gd name="p0x0" fmla="*/ 210 w 1020"/>
              <a:gd name="p0y0" fmla="*/ 0 h 420"/>
              <a:gd name="p0x1" fmla="*/ 810 w 1020"/>
              <a:gd name="p0y1" fmla="*/ 0 h 420"/>
              <a:gd name="p0x2" fmla="*/ 926 w 1020"/>
              <a:gd name="p0y2" fmla="*/ 0 h 420"/>
              <a:gd name="p0x3" fmla="*/ 1020 w 1020"/>
              <a:gd name="p0y3" fmla="*/ 94 h 420"/>
              <a:gd name="p0x4" fmla="*/ 1020 w 1020"/>
              <a:gd name="p0y4" fmla="*/ 210 h 420"/>
              <a:gd name="p0x5" fmla="*/ 1020 w 1020"/>
              <a:gd name="p0y5" fmla="*/ 325 h 420"/>
              <a:gd name="p0x6" fmla="*/ 926 w 1020"/>
              <a:gd name="p0y6" fmla="*/ 420 h 420"/>
              <a:gd name="p0x7" fmla="*/ 810 w 1020"/>
              <a:gd name="p0y7" fmla="*/ 420 h 420"/>
              <a:gd name="p0x8" fmla="*/ 210 w 1020"/>
              <a:gd name="p0y8" fmla="*/ 420 h 420"/>
              <a:gd name="p0x9" fmla="*/ 94 w 1020"/>
              <a:gd name="p0y9" fmla="*/ 420 h 420"/>
              <a:gd name="p0x10" fmla="*/ 0 w 1020"/>
              <a:gd name="p0y10" fmla="*/ 325 h 420"/>
              <a:gd name="p0x11" fmla="*/ 0 w 1020"/>
              <a:gd name="p0y11" fmla="*/ 210 h 420"/>
              <a:gd name="p0x12" fmla="*/ 0 w 1020"/>
              <a:gd name="p0y12" fmla="*/ 94 h 420"/>
              <a:gd name="p0x13" fmla="*/ 94 w 1020"/>
              <a:gd name="p0y13" fmla="*/ 0 h 420"/>
              <a:gd name="p0x14" fmla="*/ 210 w 1020"/>
              <a:gd name="p0y14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accent1">
              <a:lumMod val="24998"/>
              <a:lumOff val="75002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>
            <p:custDataLst>
              <p:tags r:id="rId26"/>
            </p:custDataLst>
          </p:nvPr>
        </p:nvSpPr>
        <p:spPr>
          <a:xfrm>
            <a:off x="5775055" y="1861014"/>
            <a:ext cx="609676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</a:rPr>
              <a:t>做不快</a:t>
            </a:r>
            <a:endParaRPr sz="1200">
              <a:solidFill>
                <a:srgbClr val="46494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任意多边形 18"/>
          <p:cNvSpPr/>
          <p:nvPr>
            <p:custDataLst>
              <p:tags r:id="rId27"/>
            </p:custDataLst>
          </p:nvPr>
        </p:nvSpPr>
        <p:spPr>
          <a:xfrm>
            <a:off x="6384290" y="1831340"/>
            <a:ext cx="647700" cy="266700"/>
          </a:xfrm>
          <a:custGeom>
            <a:avLst/>
            <a:gdLst>
              <a:gd name="sw" fmla="*/ 1 w 1020"/>
              <a:gd name="sh" fmla="*/ 1 h 420"/>
              <a:gd name="mins" fmla="min sw sh"/>
              <a:gd name="dsw" fmla="+- 0 sw mins"/>
              <a:gd name="dsh" fmla="+- 0 sh mins"/>
              <a:gd name="p0x0" fmla="*/ 210 w 1020"/>
              <a:gd name="p0y0" fmla="*/ 0 h 420"/>
              <a:gd name="p0x1" fmla="*/ 810 w 1020"/>
              <a:gd name="p0y1" fmla="*/ 0 h 420"/>
              <a:gd name="p0x2" fmla="*/ 926 w 1020"/>
              <a:gd name="p0y2" fmla="*/ 0 h 420"/>
              <a:gd name="p0x3" fmla="*/ 1020 w 1020"/>
              <a:gd name="p0y3" fmla="*/ 94 h 420"/>
              <a:gd name="p0x4" fmla="*/ 1020 w 1020"/>
              <a:gd name="p0y4" fmla="*/ 210 h 420"/>
              <a:gd name="p0x5" fmla="*/ 1020 w 1020"/>
              <a:gd name="p0y5" fmla="*/ 325 h 420"/>
              <a:gd name="p0x6" fmla="*/ 926 w 1020"/>
              <a:gd name="p0y6" fmla="*/ 420 h 420"/>
              <a:gd name="p0x7" fmla="*/ 810 w 1020"/>
              <a:gd name="p0y7" fmla="*/ 420 h 420"/>
              <a:gd name="p0x8" fmla="*/ 210 w 1020"/>
              <a:gd name="p0y8" fmla="*/ 420 h 420"/>
              <a:gd name="p0x9" fmla="*/ 94 w 1020"/>
              <a:gd name="p0y9" fmla="*/ 420 h 420"/>
              <a:gd name="p0x10" fmla="*/ 0 w 1020"/>
              <a:gd name="p0y10" fmla="*/ 325 h 420"/>
              <a:gd name="p0x11" fmla="*/ 0 w 1020"/>
              <a:gd name="p0y11" fmla="*/ 210 h 420"/>
              <a:gd name="p0x12" fmla="*/ 0 w 1020"/>
              <a:gd name="p0y12" fmla="*/ 94 h 420"/>
              <a:gd name="p0x13" fmla="*/ 94 w 1020"/>
              <a:gd name="p0y13" fmla="*/ 0 h 420"/>
              <a:gd name="p0x14" fmla="*/ 210 w 1020"/>
              <a:gd name="p0y14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accent1">
              <a:lumMod val="24998"/>
              <a:lumOff val="75002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>
            <p:custDataLst>
              <p:tags r:id="rId28"/>
            </p:custDataLst>
          </p:nvPr>
        </p:nvSpPr>
        <p:spPr>
          <a:xfrm>
            <a:off x="6479981" y="1861014"/>
            <a:ext cx="609676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</a:rPr>
              <a:t>做不好</a:t>
            </a:r>
            <a:endParaRPr sz="1200">
              <a:solidFill>
                <a:srgbClr val="46494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任意多边形 8"/>
          <p:cNvSpPr/>
          <p:nvPr>
            <p:custDataLst>
              <p:tags r:id="rId29"/>
            </p:custDataLst>
          </p:nvPr>
        </p:nvSpPr>
        <p:spPr>
          <a:xfrm>
            <a:off x="466725" y="1517530"/>
            <a:ext cx="57150" cy="89432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90" h="1408">
                <a:moveTo>
                  <a:pt x="90" y="1408"/>
                </a:moveTo>
                <a:cubicBezTo>
                  <a:pt x="38" y="1395"/>
                  <a:pt x="0" y="1348"/>
                  <a:pt x="0" y="1292"/>
                </a:cubicBezTo>
                <a:lnTo>
                  <a:pt x="0" y="116"/>
                </a:lnTo>
                <a:cubicBezTo>
                  <a:pt x="0" y="60"/>
                  <a:pt x="38" y="13"/>
                  <a:pt x="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22" name="任意多边形 21"/>
          <p:cNvSpPr/>
          <p:nvPr>
            <p:custDataLst>
              <p:tags r:id="rId30"/>
            </p:custDataLst>
          </p:nvPr>
        </p:nvSpPr>
        <p:spPr>
          <a:xfrm>
            <a:off x="461645" y="2504440"/>
            <a:ext cx="6729730" cy="908685"/>
          </a:xfrm>
          <a:custGeom>
            <a:avLst/>
            <a:gdLst>
              <a:gd name="sw" fmla="*/ 1 w 10597"/>
              <a:gd name="sh" fmla="*/ 1 h 1430"/>
              <a:gd name="mins" fmla="min sw sh"/>
              <a:gd name="dsw" fmla="+- 0 sw mins"/>
              <a:gd name="dsh" fmla="+- 0 sh mins"/>
              <a:gd name="p0x0" fmla="*/ 120 w 10597"/>
              <a:gd name="p0y0" fmla="*/ 0 h 1430"/>
              <a:gd name="p0x1" fmla="*/ 10477 w 10597"/>
              <a:gd name="p0y1" fmla="*/ 0 h 1430"/>
              <a:gd name="p0x2" fmla="*/ 10544 w 10597"/>
              <a:gd name="p0y2" fmla="*/ 0 h 1430"/>
              <a:gd name="p0x3" fmla="*/ 10597 w 10597"/>
              <a:gd name="p0y3" fmla="*/ 53 h 1430"/>
              <a:gd name="p0x4" fmla="*/ 10597 w 10597"/>
              <a:gd name="p0y4" fmla="*/ 120 h 1430"/>
              <a:gd name="p0x5" fmla="*/ 10597 w 10597"/>
              <a:gd name="p0y5" fmla="*/ 1310 h 1430"/>
              <a:gd name="p0x6" fmla="*/ 10597 w 10597"/>
              <a:gd name="p0y6" fmla="*/ 1377 h 1430"/>
              <a:gd name="p0x7" fmla="*/ 10544 w 10597"/>
              <a:gd name="p0y7" fmla="*/ 1430 h 1430"/>
              <a:gd name="p0x8" fmla="*/ 10477 w 10597"/>
              <a:gd name="p0y8" fmla="*/ 1430 h 1430"/>
              <a:gd name="p0x9" fmla="*/ 120 w 10597"/>
              <a:gd name="p0y9" fmla="*/ 1430 h 1430"/>
              <a:gd name="p0x10" fmla="*/ 53 w 10597"/>
              <a:gd name="p0y10" fmla="*/ 1430 h 1430"/>
              <a:gd name="p0x11" fmla="*/ 0 w 10597"/>
              <a:gd name="p0y11" fmla="*/ 1377 h 1430"/>
              <a:gd name="p0x12" fmla="*/ 0 w 10597"/>
              <a:gd name="p0y12" fmla="*/ 1310 h 1430"/>
              <a:gd name="p0x13" fmla="*/ 0 w 10597"/>
              <a:gd name="p0y13" fmla="*/ 120 h 1430"/>
              <a:gd name="p0x14" fmla="*/ 0 w 10597"/>
              <a:gd name="p0y14" fmla="*/ 53 h 1430"/>
              <a:gd name="p0x15" fmla="*/ 53 w 10597"/>
              <a:gd name="p0y15" fmla="*/ 0 h 1430"/>
              <a:gd name="p0x16" fmla="*/ 120 w 10597"/>
              <a:gd name="p0y16" fmla="*/ 0 h 143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4" name="任意多边形 23"/>
          <p:cNvSpPr/>
          <p:nvPr>
            <p:custDataLst>
              <p:tags r:id="rId31"/>
            </p:custDataLst>
          </p:nvPr>
        </p:nvSpPr>
        <p:spPr>
          <a:xfrm>
            <a:off x="619125" y="278701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270 w 540"/>
              <a:gd name="p0y0" fmla="*/ 0 h 540"/>
              <a:gd name="p0x1" fmla="*/ 419 w 540"/>
              <a:gd name="p0y1" fmla="*/ 0 h 540"/>
              <a:gd name="p0x2" fmla="*/ 540 w 540"/>
              <a:gd name="p0y2" fmla="*/ 120 h 540"/>
              <a:gd name="p0x3" fmla="*/ 540 w 540"/>
              <a:gd name="p0y3" fmla="*/ 270 h 540"/>
              <a:gd name="p0x4" fmla="*/ 540 w 540"/>
              <a:gd name="p0y4" fmla="*/ 419 h 540"/>
              <a:gd name="p0x5" fmla="*/ 419 w 540"/>
              <a:gd name="p0y5" fmla="*/ 540 h 540"/>
              <a:gd name="p0x6" fmla="*/ 270 w 540"/>
              <a:gd name="p0y6" fmla="*/ 540 h 540"/>
              <a:gd name="p0x7" fmla="*/ 120 w 540"/>
              <a:gd name="p0y7" fmla="*/ 540 h 540"/>
              <a:gd name="p0x8" fmla="*/ 0 w 540"/>
              <a:gd name="p0y8" fmla="*/ 419 h 540"/>
              <a:gd name="p0x9" fmla="*/ 0 w 540"/>
              <a:gd name="p0y9" fmla="*/ 270 h 540"/>
              <a:gd name="p0x10" fmla="*/ 0 w 540"/>
              <a:gd name="p0y10" fmla="*/ 120 h 540"/>
              <a:gd name="p0x11" fmla="*/ 120 w 540"/>
              <a:gd name="p0y11" fmla="*/ 0 h 540"/>
              <a:gd name="p0x12" fmla="*/ 270 w 540"/>
              <a:gd name="p0y12" fmla="*/ 0 h 54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5" name="文本框 24"/>
          <p:cNvSpPr txBox="1"/>
          <p:nvPr>
            <p:custDataLst>
              <p:tags r:id="rId32"/>
            </p:custDataLst>
          </p:nvPr>
        </p:nvSpPr>
        <p:spPr>
          <a:xfrm>
            <a:off x="743026" y="2859072"/>
            <a:ext cx="247498" cy="2000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endParaRPr sz="12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" name="文本框 25"/>
          <p:cNvSpPr txBox="1"/>
          <p:nvPr>
            <p:custDataLst>
              <p:tags r:id="rId33"/>
            </p:custDataLst>
          </p:nvPr>
        </p:nvSpPr>
        <p:spPr>
          <a:xfrm>
            <a:off x="1038225" y="2809065"/>
            <a:ext cx="1143076" cy="3000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真人教学</a:t>
            </a:r>
            <a:endParaRPr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34"/>
            </p:custDataLst>
          </p:nvPr>
        </p:nvSpPr>
        <p:spPr>
          <a:xfrm>
            <a:off x="2162175" y="2669553"/>
            <a:ext cx="2574579" cy="5714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讲师团、一对一辅导、终身服务</a:t>
            </a:r>
            <a:endParaRPr lang="zh-CN" sz="135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8" name="矩形 27"/>
          <p:cNvSpPr/>
          <p:nvPr>
            <p:custDataLst>
              <p:tags r:id="rId35"/>
            </p:custDataLst>
          </p:nvPr>
        </p:nvSpPr>
        <p:spPr>
          <a:xfrm>
            <a:off x="4850765" y="2585720"/>
            <a:ext cx="9525" cy="746125"/>
          </a:xfrm>
          <a:prstGeom prst="rect">
            <a:avLst/>
          </a:prstGeom>
          <a:solidFill>
            <a:srgbClr val="D7E1E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9" name="任意多边形 28"/>
          <p:cNvSpPr/>
          <p:nvPr>
            <p:custDataLst>
              <p:tags r:id="rId36"/>
            </p:custDataLst>
          </p:nvPr>
        </p:nvSpPr>
        <p:spPr>
          <a:xfrm>
            <a:off x="4974590" y="2825115"/>
            <a:ext cx="647700" cy="266700"/>
          </a:xfrm>
          <a:custGeom>
            <a:avLst/>
            <a:gdLst>
              <a:gd name="sw" fmla="*/ 1 w 1020"/>
              <a:gd name="sh" fmla="*/ 1 h 420"/>
              <a:gd name="mins" fmla="min sw sh"/>
              <a:gd name="dsw" fmla="+- 0 sw mins"/>
              <a:gd name="dsh" fmla="+- 0 sh mins"/>
              <a:gd name="p0x0" fmla="*/ 210 w 1020"/>
              <a:gd name="p0y0" fmla="*/ 0 h 420"/>
              <a:gd name="p0x1" fmla="*/ 810 w 1020"/>
              <a:gd name="p0y1" fmla="*/ 0 h 420"/>
              <a:gd name="p0x2" fmla="*/ 926 w 1020"/>
              <a:gd name="p0y2" fmla="*/ 0 h 420"/>
              <a:gd name="p0x3" fmla="*/ 1020 w 1020"/>
              <a:gd name="p0y3" fmla="*/ 94 h 420"/>
              <a:gd name="p0x4" fmla="*/ 1020 w 1020"/>
              <a:gd name="p0y4" fmla="*/ 210 h 420"/>
              <a:gd name="p0x5" fmla="*/ 1020 w 1020"/>
              <a:gd name="p0y5" fmla="*/ 325 h 420"/>
              <a:gd name="p0x6" fmla="*/ 926 w 1020"/>
              <a:gd name="p0y6" fmla="*/ 420 h 420"/>
              <a:gd name="p0x7" fmla="*/ 810 w 1020"/>
              <a:gd name="p0y7" fmla="*/ 420 h 420"/>
              <a:gd name="p0x8" fmla="*/ 210 w 1020"/>
              <a:gd name="p0y8" fmla="*/ 420 h 420"/>
              <a:gd name="p0x9" fmla="*/ 94 w 1020"/>
              <a:gd name="p0y9" fmla="*/ 420 h 420"/>
              <a:gd name="p0x10" fmla="*/ 0 w 1020"/>
              <a:gd name="p0y10" fmla="*/ 325 h 420"/>
              <a:gd name="p0x11" fmla="*/ 0 w 1020"/>
              <a:gd name="p0y11" fmla="*/ 210 h 420"/>
              <a:gd name="p0x12" fmla="*/ 0 w 1020"/>
              <a:gd name="p0y12" fmla="*/ 94 h 420"/>
              <a:gd name="p0x13" fmla="*/ 94 w 1020"/>
              <a:gd name="p0y13" fmla="*/ 0 h 420"/>
              <a:gd name="p0x14" fmla="*/ 210 w 1020"/>
              <a:gd name="p0y14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E9E1D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0" name="文本框 29"/>
          <p:cNvSpPr txBox="1"/>
          <p:nvPr>
            <p:custDataLst>
              <p:tags r:id="rId37"/>
            </p:custDataLst>
          </p:nvPr>
        </p:nvSpPr>
        <p:spPr>
          <a:xfrm>
            <a:off x="5070129" y="2855262"/>
            <a:ext cx="609676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</a:rPr>
              <a:t>学不会</a:t>
            </a:r>
            <a:endParaRPr sz="1200">
              <a:solidFill>
                <a:srgbClr val="46494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任意多边形 30"/>
          <p:cNvSpPr/>
          <p:nvPr>
            <p:custDataLst>
              <p:tags r:id="rId38"/>
            </p:custDataLst>
          </p:nvPr>
        </p:nvSpPr>
        <p:spPr>
          <a:xfrm>
            <a:off x="5679440" y="2825115"/>
            <a:ext cx="647700" cy="266700"/>
          </a:xfrm>
          <a:custGeom>
            <a:avLst/>
            <a:gdLst>
              <a:gd name="sw" fmla="*/ 1 w 1020"/>
              <a:gd name="sh" fmla="*/ 1 h 420"/>
              <a:gd name="mins" fmla="min sw sh"/>
              <a:gd name="dsw" fmla="+- 0 sw mins"/>
              <a:gd name="dsh" fmla="+- 0 sh mins"/>
              <a:gd name="p0x0" fmla="*/ 210 w 1020"/>
              <a:gd name="p0y0" fmla="*/ 0 h 420"/>
              <a:gd name="p0x1" fmla="*/ 810 w 1020"/>
              <a:gd name="p0y1" fmla="*/ 0 h 420"/>
              <a:gd name="p0x2" fmla="*/ 926 w 1020"/>
              <a:gd name="p0y2" fmla="*/ 0 h 420"/>
              <a:gd name="p0x3" fmla="*/ 1020 w 1020"/>
              <a:gd name="p0y3" fmla="*/ 94 h 420"/>
              <a:gd name="p0x4" fmla="*/ 1020 w 1020"/>
              <a:gd name="p0y4" fmla="*/ 210 h 420"/>
              <a:gd name="p0x5" fmla="*/ 1020 w 1020"/>
              <a:gd name="p0y5" fmla="*/ 325 h 420"/>
              <a:gd name="p0x6" fmla="*/ 926 w 1020"/>
              <a:gd name="p0y6" fmla="*/ 420 h 420"/>
              <a:gd name="p0x7" fmla="*/ 810 w 1020"/>
              <a:gd name="p0y7" fmla="*/ 420 h 420"/>
              <a:gd name="p0x8" fmla="*/ 210 w 1020"/>
              <a:gd name="p0y8" fmla="*/ 420 h 420"/>
              <a:gd name="p0x9" fmla="*/ 94 w 1020"/>
              <a:gd name="p0y9" fmla="*/ 420 h 420"/>
              <a:gd name="p0x10" fmla="*/ 0 w 1020"/>
              <a:gd name="p0y10" fmla="*/ 325 h 420"/>
              <a:gd name="p0x11" fmla="*/ 0 w 1020"/>
              <a:gd name="p0y11" fmla="*/ 210 h 420"/>
              <a:gd name="p0x12" fmla="*/ 0 w 1020"/>
              <a:gd name="p0y12" fmla="*/ 94 h 420"/>
              <a:gd name="p0x13" fmla="*/ 94 w 1020"/>
              <a:gd name="p0y13" fmla="*/ 0 h 420"/>
              <a:gd name="p0x14" fmla="*/ 210 w 1020"/>
              <a:gd name="p0y14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E9E1D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2" name="文本框 31"/>
          <p:cNvSpPr txBox="1"/>
          <p:nvPr>
            <p:custDataLst>
              <p:tags r:id="rId39"/>
            </p:custDataLst>
          </p:nvPr>
        </p:nvSpPr>
        <p:spPr>
          <a:xfrm>
            <a:off x="5775055" y="2855262"/>
            <a:ext cx="609676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</a:rPr>
              <a:t>没人带</a:t>
            </a:r>
            <a:endParaRPr sz="1200">
              <a:solidFill>
                <a:srgbClr val="46494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任意多边形 32"/>
          <p:cNvSpPr/>
          <p:nvPr>
            <p:custDataLst>
              <p:tags r:id="rId40"/>
            </p:custDataLst>
          </p:nvPr>
        </p:nvSpPr>
        <p:spPr>
          <a:xfrm>
            <a:off x="6384290" y="2825115"/>
            <a:ext cx="647700" cy="266700"/>
          </a:xfrm>
          <a:custGeom>
            <a:avLst/>
            <a:gdLst>
              <a:gd name="sw" fmla="*/ 1 w 1020"/>
              <a:gd name="sh" fmla="*/ 1 h 420"/>
              <a:gd name="mins" fmla="min sw sh"/>
              <a:gd name="dsw" fmla="+- 0 sw mins"/>
              <a:gd name="dsh" fmla="+- 0 sh mins"/>
              <a:gd name="p0x0" fmla="*/ 210 w 1020"/>
              <a:gd name="p0y0" fmla="*/ 0 h 420"/>
              <a:gd name="p0x1" fmla="*/ 810 w 1020"/>
              <a:gd name="p0y1" fmla="*/ 0 h 420"/>
              <a:gd name="p0x2" fmla="*/ 926 w 1020"/>
              <a:gd name="p0y2" fmla="*/ 0 h 420"/>
              <a:gd name="p0x3" fmla="*/ 1020 w 1020"/>
              <a:gd name="p0y3" fmla="*/ 94 h 420"/>
              <a:gd name="p0x4" fmla="*/ 1020 w 1020"/>
              <a:gd name="p0y4" fmla="*/ 210 h 420"/>
              <a:gd name="p0x5" fmla="*/ 1020 w 1020"/>
              <a:gd name="p0y5" fmla="*/ 325 h 420"/>
              <a:gd name="p0x6" fmla="*/ 926 w 1020"/>
              <a:gd name="p0y6" fmla="*/ 420 h 420"/>
              <a:gd name="p0x7" fmla="*/ 810 w 1020"/>
              <a:gd name="p0y7" fmla="*/ 420 h 420"/>
              <a:gd name="p0x8" fmla="*/ 210 w 1020"/>
              <a:gd name="p0y8" fmla="*/ 420 h 420"/>
              <a:gd name="p0x9" fmla="*/ 94 w 1020"/>
              <a:gd name="p0y9" fmla="*/ 420 h 420"/>
              <a:gd name="p0x10" fmla="*/ 0 w 1020"/>
              <a:gd name="p0y10" fmla="*/ 325 h 420"/>
              <a:gd name="p0x11" fmla="*/ 0 w 1020"/>
              <a:gd name="p0y11" fmla="*/ 210 h 420"/>
              <a:gd name="p0x12" fmla="*/ 0 w 1020"/>
              <a:gd name="p0y12" fmla="*/ 94 h 420"/>
              <a:gd name="p0x13" fmla="*/ 94 w 1020"/>
              <a:gd name="p0y13" fmla="*/ 0 h 420"/>
              <a:gd name="p0x14" fmla="*/ 210 w 1020"/>
              <a:gd name="p0y14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E9E1D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4" name="文本框 33"/>
          <p:cNvSpPr txBox="1"/>
          <p:nvPr>
            <p:custDataLst>
              <p:tags r:id="rId41"/>
            </p:custDataLst>
          </p:nvPr>
        </p:nvSpPr>
        <p:spPr>
          <a:xfrm>
            <a:off x="6479981" y="2855262"/>
            <a:ext cx="609676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</a:rPr>
              <a:t>难坚持</a:t>
            </a:r>
            <a:endParaRPr sz="1200">
              <a:solidFill>
                <a:srgbClr val="46494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任意多边形 22"/>
          <p:cNvSpPr/>
          <p:nvPr>
            <p:custDataLst>
              <p:tags r:id="rId42"/>
            </p:custDataLst>
          </p:nvPr>
        </p:nvSpPr>
        <p:spPr>
          <a:xfrm>
            <a:off x="466758" y="2511920"/>
            <a:ext cx="57117" cy="89372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90" h="1407">
                <a:moveTo>
                  <a:pt x="90" y="1407"/>
                </a:moveTo>
                <a:cubicBezTo>
                  <a:pt x="38" y="1394"/>
                  <a:pt x="0" y="1347"/>
                  <a:pt x="0" y="1291"/>
                </a:cubicBezTo>
                <a:lnTo>
                  <a:pt x="0" y="116"/>
                </a:lnTo>
                <a:cubicBezTo>
                  <a:pt x="0" y="60"/>
                  <a:pt x="38" y="13"/>
                  <a:pt x="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36" name="任意多边形 35"/>
          <p:cNvSpPr/>
          <p:nvPr>
            <p:custDataLst>
              <p:tags r:id="rId43"/>
            </p:custDataLst>
          </p:nvPr>
        </p:nvSpPr>
        <p:spPr>
          <a:xfrm>
            <a:off x="461645" y="3498850"/>
            <a:ext cx="6729730" cy="908685"/>
          </a:xfrm>
          <a:custGeom>
            <a:avLst/>
            <a:gdLst>
              <a:gd name="sw" fmla="*/ 1 w 10597"/>
              <a:gd name="sh" fmla="*/ 1 h 1430"/>
              <a:gd name="mins" fmla="min sw sh"/>
              <a:gd name="dsw" fmla="+- 0 sw mins"/>
              <a:gd name="dsh" fmla="+- 0 sh mins"/>
              <a:gd name="p0x0" fmla="*/ 120 w 10597"/>
              <a:gd name="p0y0" fmla="*/ 0 h 1430"/>
              <a:gd name="p0x1" fmla="*/ 10477 w 10597"/>
              <a:gd name="p0y1" fmla="*/ 0 h 1430"/>
              <a:gd name="p0x2" fmla="*/ 10544 w 10597"/>
              <a:gd name="p0y2" fmla="*/ 0 h 1430"/>
              <a:gd name="p0x3" fmla="*/ 10597 w 10597"/>
              <a:gd name="p0y3" fmla="*/ 53 h 1430"/>
              <a:gd name="p0x4" fmla="*/ 10597 w 10597"/>
              <a:gd name="p0y4" fmla="*/ 120 h 1430"/>
              <a:gd name="p0x5" fmla="*/ 10597 w 10597"/>
              <a:gd name="p0y5" fmla="*/ 1310 h 1430"/>
              <a:gd name="p0x6" fmla="*/ 10597 w 10597"/>
              <a:gd name="p0y6" fmla="*/ 1377 h 1430"/>
              <a:gd name="p0x7" fmla="*/ 10544 w 10597"/>
              <a:gd name="p0y7" fmla="*/ 1430 h 1430"/>
              <a:gd name="p0x8" fmla="*/ 10477 w 10597"/>
              <a:gd name="p0y8" fmla="*/ 1430 h 1430"/>
              <a:gd name="p0x9" fmla="*/ 120 w 10597"/>
              <a:gd name="p0y9" fmla="*/ 1430 h 1430"/>
              <a:gd name="p0x10" fmla="*/ 53 w 10597"/>
              <a:gd name="p0y10" fmla="*/ 1430 h 1430"/>
              <a:gd name="p0x11" fmla="*/ 0 w 10597"/>
              <a:gd name="p0y11" fmla="*/ 1377 h 1430"/>
              <a:gd name="p0x12" fmla="*/ 0 w 10597"/>
              <a:gd name="p0y12" fmla="*/ 1310 h 1430"/>
              <a:gd name="p0x13" fmla="*/ 0 w 10597"/>
              <a:gd name="p0y13" fmla="*/ 120 h 1430"/>
              <a:gd name="p0x14" fmla="*/ 0 w 10597"/>
              <a:gd name="p0y14" fmla="*/ 53 h 1430"/>
              <a:gd name="p0x15" fmla="*/ 53 w 10597"/>
              <a:gd name="p0y15" fmla="*/ 0 h 1430"/>
              <a:gd name="p0x16" fmla="*/ 120 w 10597"/>
              <a:gd name="p0y16" fmla="*/ 0 h 143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8" name="任意多边形 37"/>
          <p:cNvSpPr/>
          <p:nvPr>
            <p:custDataLst>
              <p:tags r:id="rId44"/>
            </p:custDataLst>
          </p:nvPr>
        </p:nvSpPr>
        <p:spPr>
          <a:xfrm>
            <a:off x="619125" y="378142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270 w 540"/>
              <a:gd name="p0y0" fmla="*/ 0 h 540"/>
              <a:gd name="p0x1" fmla="*/ 419 w 540"/>
              <a:gd name="p0y1" fmla="*/ 0 h 540"/>
              <a:gd name="p0x2" fmla="*/ 540 w 540"/>
              <a:gd name="p0y2" fmla="*/ 120 h 540"/>
              <a:gd name="p0x3" fmla="*/ 540 w 540"/>
              <a:gd name="p0y3" fmla="*/ 270 h 540"/>
              <a:gd name="p0x4" fmla="*/ 540 w 540"/>
              <a:gd name="p0y4" fmla="*/ 419 h 540"/>
              <a:gd name="p0x5" fmla="*/ 419 w 540"/>
              <a:gd name="p0y5" fmla="*/ 540 h 540"/>
              <a:gd name="p0x6" fmla="*/ 270 w 540"/>
              <a:gd name="p0y6" fmla="*/ 540 h 540"/>
              <a:gd name="p0x7" fmla="*/ 120 w 540"/>
              <a:gd name="p0y7" fmla="*/ 540 h 540"/>
              <a:gd name="p0x8" fmla="*/ 0 w 540"/>
              <a:gd name="p0y8" fmla="*/ 419 h 540"/>
              <a:gd name="p0x9" fmla="*/ 0 w 540"/>
              <a:gd name="p0y9" fmla="*/ 270 h 540"/>
              <a:gd name="p0x10" fmla="*/ 0 w 540"/>
              <a:gd name="p0y10" fmla="*/ 120 h 540"/>
              <a:gd name="p0x11" fmla="*/ 120 w 540"/>
              <a:gd name="p0y11" fmla="*/ 0 h 540"/>
              <a:gd name="p0x12" fmla="*/ 270 w 540"/>
              <a:gd name="p0y12" fmla="*/ 0 h 54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9" name="文本框 38"/>
          <p:cNvSpPr txBox="1"/>
          <p:nvPr>
            <p:custDataLst>
              <p:tags r:id="rId45"/>
            </p:custDataLst>
          </p:nvPr>
        </p:nvSpPr>
        <p:spPr>
          <a:xfrm>
            <a:off x="743026" y="3853320"/>
            <a:ext cx="247498" cy="2000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endParaRPr sz="12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文本框 39"/>
          <p:cNvSpPr txBox="1"/>
          <p:nvPr>
            <p:custDataLst>
              <p:tags r:id="rId46"/>
            </p:custDataLst>
          </p:nvPr>
        </p:nvSpPr>
        <p:spPr>
          <a:xfrm>
            <a:off x="1038225" y="3803314"/>
            <a:ext cx="1143076" cy="3000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直播功能</a:t>
            </a:r>
            <a:endParaRPr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" name="文本框 40"/>
          <p:cNvSpPr txBox="1"/>
          <p:nvPr>
            <p:custDataLst>
              <p:tags r:id="rId47"/>
            </p:custDataLst>
          </p:nvPr>
        </p:nvSpPr>
        <p:spPr>
          <a:xfrm>
            <a:off x="2162175" y="3800942"/>
            <a:ext cx="2574579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</a:rPr>
              <a:t>直播教学、直播带货、直播分享</a:t>
            </a:r>
            <a:endParaRPr sz="135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2" name="矩形 41"/>
          <p:cNvSpPr/>
          <p:nvPr>
            <p:custDataLst>
              <p:tags r:id="rId48"/>
            </p:custDataLst>
          </p:nvPr>
        </p:nvSpPr>
        <p:spPr>
          <a:xfrm>
            <a:off x="4850765" y="3579495"/>
            <a:ext cx="9525" cy="746760"/>
          </a:xfrm>
          <a:prstGeom prst="rect">
            <a:avLst/>
          </a:prstGeom>
          <a:solidFill>
            <a:srgbClr val="D7E1E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3" name="任意多边形 42"/>
          <p:cNvSpPr/>
          <p:nvPr>
            <p:custDataLst>
              <p:tags r:id="rId49"/>
            </p:custDataLst>
          </p:nvPr>
        </p:nvSpPr>
        <p:spPr>
          <a:xfrm>
            <a:off x="4974590" y="3819525"/>
            <a:ext cx="647700" cy="266700"/>
          </a:xfrm>
          <a:custGeom>
            <a:avLst/>
            <a:gdLst>
              <a:gd name="sw" fmla="*/ 1 w 1020"/>
              <a:gd name="sh" fmla="*/ 1 h 420"/>
              <a:gd name="mins" fmla="min sw sh"/>
              <a:gd name="dsw" fmla="+- 0 sw mins"/>
              <a:gd name="dsh" fmla="+- 0 sh mins"/>
              <a:gd name="p0x0" fmla="*/ 210 w 1020"/>
              <a:gd name="p0y0" fmla="*/ 0 h 420"/>
              <a:gd name="p0x1" fmla="*/ 810 w 1020"/>
              <a:gd name="p0y1" fmla="*/ 0 h 420"/>
              <a:gd name="p0x2" fmla="*/ 926 w 1020"/>
              <a:gd name="p0y2" fmla="*/ 0 h 420"/>
              <a:gd name="p0x3" fmla="*/ 1020 w 1020"/>
              <a:gd name="p0y3" fmla="*/ 94 h 420"/>
              <a:gd name="p0x4" fmla="*/ 1020 w 1020"/>
              <a:gd name="p0y4" fmla="*/ 210 h 420"/>
              <a:gd name="p0x5" fmla="*/ 1020 w 1020"/>
              <a:gd name="p0y5" fmla="*/ 325 h 420"/>
              <a:gd name="p0x6" fmla="*/ 926 w 1020"/>
              <a:gd name="p0y6" fmla="*/ 420 h 420"/>
              <a:gd name="p0x7" fmla="*/ 810 w 1020"/>
              <a:gd name="p0y7" fmla="*/ 420 h 420"/>
              <a:gd name="p0x8" fmla="*/ 210 w 1020"/>
              <a:gd name="p0y8" fmla="*/ 420 h 420"/>
              <a:gd name="p0x9" fmla="*/ 94 w 1020"/>
              <a:gd name="p0y9" fmla="*/ 420 h 420"/>
              <a:gd name="p0x10" fmla="*/ 0 w 1020"/>
              <a:gd name="p0y10" fmla="*/ 325 h 420"/>
              <a:gd name="p0x11" fmla="*/ 0 w 1020"/>
              <a:gd name="p0y11" fmla="*/ 210 h 420"/>
              <a:gd name="p0x12" fmla="*/ 0 w 1020"/>
              <a:gd name="p0y12" fmla="*/ 94 h 420"/>
              <a:gd name="p0x13" fmla="*/ 94 w 1020"/>
              <a:gd name="p0y13" fmla="*/ 0 h 420"/>
              <a:gd name="p0x14" fmla="*/ 210 w 1020"/>
              <a:gd name="p0y14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accent1">
              <a:lumMod val="57364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4" name="文本框 43"/>
          <p:cNvSpPr txBox="1"/>
          <p:nvPr>
            <p:custDataLst>
              <p:tags r:id="rId50"/>
            </p:custDataLst>
          </p:nvPr>
        </p:nvSpPr>
        <p:spPr>
          <a:xfrm>
            <a:off x="5070129" y="3849510"/>
            <a:ext cx="609676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>
                <a:solidFill>
                  <a:srgbClr val="FFF0A8"/>
                </a:solidFill>
                <a:latin typeface="微软雅黑" panose="020B0503020204020204" charset="-122"/>
                <a:ea typeface="微软雅黑" panose="020B0503020204020204" charset="-122"/>
              </a:rPr>
              <a:t>缺氛围</a:t>
            </a:r>
            <a:endParaRPr sz="1200">
              <a:solidFill>
                <a:srgbClr val="FFF0A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5" name="任意多边形 44"/>
          <p:cNvSpPr/>
          <p:nvPr>
            <p:custDataLst>
              <p:tags r:id="rId51"/>
            </p:custDataLst>
          </p:nvPr>
        </p:nvSpPr>
        <p:spPr>
          <a:xfrm>
            <a:off x="5679440" y="3819525"/>
            <a:ext cx="647700" cy="266700"/>
          </a:xfrm>
          <a:custGeom>
            <a:avLst/>
            <a:gdLst>
              <a:gd name="sw" fmla="*/ 1 w 1020"/>
              <a:gd name="sh" fmla="*/ 1 h 420"/>
              <a:gd name="mins" fmla="min sw sh"/>
              <a:gd name="dsw" fmla="+- 0 sw mins"/>
              <a:gd name="dsh" fmla="+- 0 sh mins"/>
              <a:gd name="p0x0" fmla="*/ 210 w 1020"/>
              <a:gd name="p0y0" fmla="*/ 0 h 420"/>
              <a:gd name="p0x1" fmla="*/ 810 w 1020"/>
              <a:gd name="p0y1" fmla="*/ 0 h 420"/>
              <a:gd name="p0x2" fmla="*/ 926 w 1020"/>
              <a:gd name="p0y2" fmla="*/ 0 h 420"/>
              <a:gd name="p0x3" fmla="*/ 1020 w 1020"/>
              <a:gd name="p0y3" fmla="*/ 94 h 420"/>
              <a:gd name="p0x4" fmla="*/ 1020 w 1020"/>
              <a:gd name="p0y4" fmla="*/ 210 h 420"/>
              <a:gd name="p0x5" fmla="*/ 1020 w 1020"/>
              <a:gd name="p0y5" fmla="*/ 325 h 420"/>
              <a:gd name="p0x6" fmla="*/ 926 w 1020"/>
              <a:gd name="p0y6" fmla="*/ 420 h 420"/>
              <a:gd name="p0x7" fmla="*/ 810 w 1020"/>
              <a:gd name="p0y7" fmla="*/ 420 h 420"/>
              <a:gd name="p0x8" fmla="*/ 210 w 1020"/>
              <a:gd name="p0y8" fmla="*/ 420 h 420"/>
              <a:gd name="p0x9" fmla="*/ 94 w 1020"/>
              <a:gd name="p0y9" fmla="*/ 420 h 420"/>
              <a:gd name="p0x10" fmla="*/ 0 w 1020"/>
              <a:gd name="p0y10" fmla="*/ 325 h 420"/>
              <a:gd name="p0x11" fmla="*/ 0 w 1020"/>
              <a:gd name="p0y11" fmla="*/ 210 h 420"/>
              <a:gd name="p0x12" fmla="*/ 0 w 1020"/>
              <a:gd name="p0y12" fmla="*/ 94 h 420"/>
              <a:gd name="p0x13" fmla="*/ 94 w 1020"/>
              <a:gd name="p0y13" fmla="*/ 0 h 420"/>
              <a:gd name="p0x14" fmla="*/ 210 w 1020"/>
              <a:gd name="p0y14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accent1">
              <a:lumMod val="57364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6" name="文本框 45"/>
          <p:cNvSpPr txBox="1"/>
          <p:nvPr>
            <p:custDataLst>
              <p:tags r:id="rId52"/>
            </p:custDataLst>
          </p:nvPr>
        </p:nvSpPr>
        <p:spPr>
          <a:xfrm>
            <a:off x="5775055" y="3849510"/>
            <a:ext cx="609676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>
                <a:solidFill>
                  <a:srgbClr val="FFF0A8"/>
                </a:solidFill>
                <a:latin typeface="微软雅黑" panose="020B0503020204020204" charset="-122"/>
                <a:ea typeface="微软雅黑" panose="020B0503020204020204" charset="-122"/>
              </a:rPr>
              <a:t>缺渠道</a:t>
            </a:r>
            <a:endParaRPr sz="1200">
              <a:solidFill>
                <a:srgbClr val="FFF0A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7" name="任意多边形 46"/>
          <p:cNvSpPr/>
          <p:nvPr>
            <p:custDataLst>
              <p:tags r:id="rId53"/>
            </p:custDataLst>
          </p:nvPr>
        </p:nvSpPr>
        <p:spPr>
          <a:xfrm>
            <a:off x="6384290" y="3819525"/>
            <a:ext cx="647700" cy="266700"/>
          </a:xfrm>
          <a:custGeom>
            <a:avLst/>
            <a:gdLst>
              <a:gd name="sw" fmla="*/ 1 w 1020"/>
              <a:gd name="sh" fmla="*/ 1 h 420"/>
              <a:gd name="mins" fmla="min sw sh"/>
              <a:gd name="dsw" fmla="+- 0 sw mins"/>
              <a:gd name="dsh" fmla="+- 0 sh mins"/>
              <a:gd name="p0x0" fmla="*/ 210 w 1020"/>
              <a:gd name="p0y0" fmla="*/ 0 h 420"/>
              <a:gd name="p0x1" fmla="*/ 810 w 1020"/>
              <a:gd name="p0y1" fmla="*/ 0 h 420"/>
              <a:gd name="p0x2" fmla="*/ 926 w 1020"/>
              <a:gd name="p0y2" fmla="*/ 0 h 420"/>
              <a:gd name="p0x3" fmla="*/ 1020 w 1020"/>
              <a:gd name="p0y3" fmla="*/ 94 h 420"/>
              <a:gd name="p0x4" fmla="*/ 1020 w 1020"/>
              <a:gd name="p0y4" fmla="*/ 210 h 420"/>
              <a:gd name="p0x5" fmla="*/ 1020 w 1020"/>
              <a:gd name="p0y5" fmla="*/ 325 h 420"/>
              <a:gd name="p0x6" fmla="*/ 926 w 1020"/>
              <a:gd name="p0y6" fmla="*/ 420 h 420"/>
              <a:gd name="p0x7" fmla="*/ 810 w 1020"/>
              <a:gd name="p0y7" fmla="*/ 420 h 420"/>
              <a:gd name="p0x8" fmla="*/ 210 w 1020"/>
              <a:gd name="p0y8" fmla="*/ 420 h 420"/>
              <a:gd name="p0x9" fmla="*/ 94 w 1020"/>
              <a:gd name="p0y9" fmla="*/ 420 h 420"/>
              <a:gd name="p0x10" fmla="*/ 0 w 1020"/>
              <a:gd name="p0y10" fmla="*/ 325 h 420"/>
              <a:gd name="p0x11" fmla="*/ 0 w 1020"/>
              <a:gd name="p0y11" fmla="*/ 210 h 420"/>
              <a:gd name="p0x12" fmla="*/ 0 w 1020"/>
              <a:gd name="p0y12" fmla="*/ 94 h 420"/>
              <a:gd name="p0x13" fmla="*/ 94 w 1020"/>
              <a:gd name="p0y13" fmla="*/ 0 h 420"/>
              <a:gd name="p0x14" fmla="*/ 210 w 1020"/>
              <a:gd name="p0y14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accent1">
              <a:lumMod val="57364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8" name="文本框 47"/>
          <p:cNvSpPr txBox="1"/>
          <p:nvPr>
            <p:custDataLst>
              <p:tags r:id="rId54"/>
            </p:custDataLst>
          </p:nvPr>
        </p:nvSpPr>
        <p:spPr>
          <a:xfrm>
            <a:off x="6479981" y="3849510"/>
            <a:ext cx="609676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>
                <a:solidFill>
                  <a:srgbClr val="FFF0A8"/>
                </a:solidFill>
                <a:latin typeface="微软雅黑" panose="020B0503020204020204" charset="-122"/>
                <a:ea typeface="微软雅黑" panose="020B0503020204020204" charset="-122"/>
              </a:rPr>
              <a:t>缺互动</a:t>
            </a:r>
            <a:endParaRPr sz="1200">
              <a:solidFill>
                <a:srgbClr val="FFF0A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7" name="任意多边形 36"/>
          <p:cNvSpPr/>
          <p:nvPr>
            <p:custDataLst>
              <p:tags r:id="rId55"/>
            </p:custDataLst>
          </p:nvPr>
        </p:nvSpPr>
        <p:spPr>
          <a:xfrm>
            <a:off x="466725" y="3505715"/>
            <a:ext cx="57150" cy="89432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90" h="1408">
                <a:moveTo>
                  <a:pt x="90" y="1408"/>
                </a:moveTo>
                <a:cubicBezTo>
                  <a:pt x="38" y="1395"/>
                  <a:pt x="0" y="1348"/>
                  <a:pt x="0" y="1292"/>
                </a:cubicBezTo>
                <a:lnTo>
                  <a:pt x="0" y="116"/>
                </a:lnTo>
                <a:cubicBezTo>
                  <a:pt x="0" y="60"/>
                  <a:pt x="38" y="13"/>
                  <a:pt x="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50" name="任意多边形 49"/>
          <p:cNvSpPr/>
          <p:nvPr>
            <p:custDataLst>
              <p:tags r:id="rId56"/>
            </p:custDataLst>
          </p:nvPr>
        </p:nvSpPr>
        <p:spPr>
          <a:xfrm>
            <a:off x="461645" y="4493260"/>
            <a:ext cx="6729730" cy="908050"/>
          </a:xfrm>
          <a:custGeom>
            <a:avLst/>
            <a:gdLst>
              <a:gd name="sw" fmla="*/ 1 w 10597"/>
              <a:gd name="sh" fmla="*/ 1 h 1430"/>
              <a:gd name="mins" fmla="min sw sh"/>
              <a:gd name="dsw" fmla="+- 0 sw mins"/>
              <a:gd name="dsh" fmla="+- 0 sh mins"/>
              <a:gd name="p0x0" fmla="*/ 120 w 10597"/>
              <a:gd name="p0y0" fmla="*/ 0 h 1430"/>
              <a:gd name="p0x1" fmla="*/ 10477 w 10597"/>
              <a:gd name="p0y1" fmla="*/ 0 h 1430"/>
              <a:gd name="p0x2" fmla="*/ 10544 w 10597"/>
              <a:gd name="p0y2" fmla="*/ 0 h 1430"/>
              <a:gd name="p0x3" fmla="*/ 10597 w 10597"/>
              <a:gd name="p0y3" fmla="*/ 53 h 1430"/>
              <a:gd name="p0x4" fmla="*/ 10597 w 10597"/>
              <a:gd name="p0y4" fmla="*/ 120 h 1430"/>
              <a:gd name="p0x5" fmla="*/ 10597 w 10597"/>
              <a:gd name="p0y5" fmla="*/ 1310 h 1430"/>
              <a:gd name="p0x6" fmla="*/ 10597 w 10597"/>
              <a:gd name="p0y6" fmla="*/ 1377 h 1430"/>
              <a:gd name="p0x7" fmla="*/ 10544 w 10597"/>
              <a:gd name="p0y7" fmla="*/ 1430 h 1430"/>
              <a:gd name="p0x8" fmla="*/ 10477 w 10597"/>
              <a:gd name="p0y8" fmla="*/ 1430 h 1430"/>
              <a:gd name="p0x9" fmla="*/ 120 w 10597"/>
              <a:gd name="p0y9" fmla="*/ 1430 h 1430"/>
              <a:gd name="p0x10" fmla="*/ 53 w 10597"/>
              <a:gd name="p0y10" fmla="*/ 1430 h 1430"/>
              <a:gd name="p0x11" fmla="*/ 0 w 10597"/>
              <a:gd name="p0y11" fmla="*/ 1377 h 1430"/>
              <a:gd name="p0x12" fmla="*/ 0 w 10597"/>
              <a:gd name="p0y12" fmla="*/ 1310 h 1430"/>
              <a:gd name="p0x13" fmla="*/ 0 w 10597"/>
              <a:gd name="p0y13" fmla="*/ 120 h 1430"/>
              <a:gd name="p0x14" fmla="*/ 0 w 10597"/>
              <a:gd name="p0y14" fmla="*/ 53 h 1430"/>
              <a:gd name="p0x15" fmla="*/ 53 w 10597"/>
              <a:gd name="p0y15" fmla="*/ 0 h 1430"/>
              <a:gd name="p0x16" fmla="*/ 120 w 10597"/>
              <a:gd name="p0y16" fmla="*/ 0 h 143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2" name="任意多边形 51"/>
          <p:cNvSpPr/>
          <p:nvPr>
            <p:custDataLst>
              <p:tags r:id="rId57"/>
            </p:custDataLst>
          </p:nvPr>
        </p:nvSpPr>
        <p:spPr>
          <a:xfrm>
            <a:off x="619125" y="477583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270 w 540"/>
              <a:gd name="p0y0" fmla="*/ 0 h 540"/>
              <a:gd name="p0x1" fmla="*/ 419 w 540"/>
              <a:gd name="p0y1" fmla="*/ 0 h 540"/>
              <a:gd name="p0x2" fmla="*/ 540 w 540"/>
              <a:gd name="p0y2" fmla="*/ 120 h 540"/>
              <a:gd name="p0x3" fmla="*/ 540 w 540"/>
              <a:gd name="p0y3" fmla="*/ 270 h 540"/>
              <a:gd name="p0x4" fmla="*/ 540 w 540"/>
              <a:gd name="p0y4" fmla="*/ 419 h 540"/>
              <a:gd name="p0x5" fmla="*/ 419 w 540"/>
              <a:gd name="p0y5" fmla="*/ 540 h 540"/>
              <a:gd name="p0x6" fmla="*/ 270 w 540"/>
              <a:gd name="p0y6" fmla="*/ 540 h 540"/>
              <a:gd name="p0x7" fmla="*/ 120 w 540"/>
              <a:gd name="p0y7" fmla="*/ 540 h 540"/>
              <a:gd name="p0x8" fmla="*/ 0 w 540"/>
              <a:gd name="p0y8" fmla="*/ 419 h 540"/>
              <a:gd name="p0x9" fmla="*/ 0 w 540"/>
              <a:gd name="p0y9" fmla="*/ 270 h 540"/>
              <a:gd name="p0x10" fmla="*/ 0 w 540"/>
              <a:gd name="p0y10" fmla="*/ 120 h 540"/>
              <a:gd name="p0x11" fmla="*/ 120 w 540"/>
              <a:gd name="p0y11" fmla="*/ 0 h 540"/>
              <a:gd name="p0x12" fmla="*/ 270 w 540"/>
              <a:gd name="p0y12" fmla="*/ 0 h 54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3" name="文本框 52"/>
          <p:cNvSpPr txBox="1"/>
          <p:nvPr>
            <p:custDataLst>
              <p:tags r:id="rId58"/>
            </p:custDataLst>
          </p:nvPr>
        </p:nvSpPr>
        <p:spPr>
          <a:xfrm>
            <a:off x="743026" y="4847558"/>
            <a:ext cx="247498" cy="2000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4</a:t>
            </a:r>
            <a:endParaRPr sz="12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4" name="文本框 53"/>
          <p:cNvSpPr txBox="1"/>
          <p:nvPr>
            <p:custDataLst>
              <p:tags r:id="rId59"/>
            </p:custDataLst>
          </p:nvPr>
        </p:nvSpPr>
        <p:spPr>
          <a:xfrm>
            <a:off x="1038225" y="4797552"/>
            <a:ext cx="1143076" cy="3000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聊天社群</a:t>
            </a:r>
            <a:endParaRPr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5" name="文本框 54"/>
          <p:cNvSpPr txBox="1"/>
          <p:nvPr>
            <p:custDataLst>
              <p:tags r:id="rId60"/>
            </p:custDataLst>
          </p:nvPr>
        </p:nvSpPr>
        <p:spPr>
          <a:xfrm>
            <a:off x="2162175" y="4795180"/>
            <a:ext cx="274327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</a:rPr>
              <a:t>群聊、私信、讲师答疑、资源对接</a:t>
            </a:r>
            <a:endParaRPr sz="135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6" name="矩形 55"/>
          <p:cNvSpPr/>
          <p:nvPr>
            <p:custDataLst>
              <p:tags r:id="rId61"/>
            </p:custDataLst>
          </p:nvPr>
        </p:nvSpPr>
        <p:spPr>
          <a:xfrm>
            <a:off x="4850765" y="4573905"/>
            <a:ext cx="9525" cy="746760"/>
          </a:xfrm>
          <a:prstGeom prst="rect">
            <a:avLst/>
          </a:prstGeom>
          <a:solidFill>
            <a:srgbClr val="D7E1E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7" name="任意多边形 56"/>
          <p:cNvSpPr/>
          <p:nvPr>
            <p:custDataLst>
              <p:tags r:id="rId62"/>
            </p:custDataLst>
          </p:nvPr>
        </p:nvSpPr>
        <p:spPr>
          <a:xfrm>
            <a:off x="4974590" y="4813935"/>
            <a:ext cx="800100" cy="266700"/>
          </a:xfrm>
          <a:custGeom>
            <a:avLst/>
            <a:gdLst>
              <a:gd name="sw" fmla="*/ 1 w 1260"/>
              <a:gd name="sh" fmla="*/ 1 h 420"/>
              <a:gd name="mins" fmla="min sw sh"/>
              <a:gd name="dsw" fmla="+- 0 sw mins"/>
              <a:gd name="dsh" fmla="+- 0 sh mins"/>
              <a:gd name="p0x0" fmla="*/ 210 w 1260"/>
              <a:gd name="p0y0" fmla="*/ 0 h 420"/>
              <a:gd name="p0x1" fmla="*/ 1050 w 1260"/>
              <a:gd name="p0y1" fmla="*/ 0 h 420"/>
              <a:gd name="p0x2" fmla="*/ 1166 w 1260"/>
              <a:gd name="p0y2" fmla="*/ 0 h 420"/>
              <a:gd name="p0x3" fmla="*/ 1260 w 1260"/>
              <a:gd name="p0y3" fmla="*/ 94 h 420"/>
              <a:gd name="p0x4" fmla="*/ 1260 w 1260"/>
              <a:gd name="p0y4" fmla="*/ 210 h 420"/>
              <a:gd name="p0x5" fmla="*/ 1260 w 1260"/>
              <a:gd name="p0y5" fmla="*/ 325 h 420"/>
              <a:gd name="p0x6" fmla="*/ 1166 w 1260"/>
              <a:gd name="p0y6" fmla="*/ 420 h 420"/>
              <a:gd name="p0x7" fmla="*/ 1050 w 1260"/>
              <a:gd name="p0y7" fmla="*/ 420 h 420"/>
              <a:gd name="p0x8" fmla="*/ 210 w 1260"/>
              <a:gd name="p0y8" fmla="*/ 420 h 420"/>
              <a:gd name="p0x9" fmla="*/ 94 w 1260"/>
              <a:gd name="p0y9" fmla="*/ 420 h 420"/>
              <a:gd name="p0x10" fmla="*/ 0 w 1260"/>
              <a:gd name="p0y10" fmla="*/ 325 h 420"/>
              <a:gd name="p0x11" fmla="*/ 0 w 1260"/>
              <a:gd name="p0y11" fmla="*/ 210 h 420"/>
              <a:gd name="p0x12" fmla="*/ 0 w 1260"/>
              <a:gd name="p0y12" fmla="*/ 94 h 420"/>
              <a:gd name="p0x13" fmla="*/ 94 w 1260"/>
              <a:gd name="p0y13" fmla="*/ 0 h 420"/>
              <a:gd name="p0x14" fmla="*/ 210 w 1260"/>
              <a:gd name="p0y14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E1DBE7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8" name="文本框 57"/>
          <p:cNvSpPr txBox="1"/>
          <p:nvPr>
            <p:custDataLst>
              <p:tags r:id="rId63"/>
            </p:custDataLst>
          </p:nvPr>
        </p:nvSpPr>
        <p:spPr>
          <a:xfrm>
            <a:off x="5070129" y="4843748"/>
            <a:ext cx="762076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</a:rPr>
              <a:t>无人交流</a:t>
            </a:r>
            <a:endParaRPr sz="1200">
              <a:solidFill>
                <a:srgbClr val="46494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9" name="任意多边形 58"/>
          <p:cNvSpPr/>
          <p:nvPr>
            <p:custDataLst>
              <p:tags r:id="rId64"/>
            </p:custDataLst>
          </p:nvPr>
        </p:nvSpPr>
        <p:spPr>
          <a:xfrm>
            <a:off x="5831840" y="4813935"/>
            <a:ext cx="952500" cy="266700"/>
          </a:xfrm>
          <a:custGeom>
            <a:avLst/>
            <a:gdLst>
              <a:gd name="sw" fmla="*/ 1 w 1500"/>
              <a:gd name="sh" fmla="*/ 1 h 420"/>
              <a:gd name="mins" fmla="min sw sh"/>
              <a:gd name="dsw" fmla="+- 0 sw mins"/>
              <a:gd name="dsh" fmla="+- 0 sh mins"/>
              <a:gd name="p0x0" fmla="*/ 210 w 1500"/>
              <a:gd name="p0y0" fmla="*/ 0 h 420"/>
              <a:gd name="p0x1" fmla="*/ 1290 w 1500"/>
              <a:gd name="p0y1" fmla="*/ 0 h 420"/>
              <a:gd name="p0x2" fmla="*/ 1406 w 1500"/>
              <a:gd name="p0y2" fmla="*/ 0 h 420"/>
              <a:gd name="p0x3" fmla="*/ 1500 w 1500"/>
              <a:gd name="p0y3" fmla="*/ 94 h 420"/>
              <a:gd name="p0x4" fmla="*/ 1500 w 1500"/>
              <a:gd name="p0y4" fmla="*/ 210 h 420"/>
              <a:gd name="p0x5" fmla="*/ 1500 w 1500"/>
              <a:gd name="p0y5" fmla="*/ 325 h 420"/>
              <a:gd name="p0x6" fmla="*/ 1406 w 1500"/>
              <a:gd name="p0y6" fmla="*/ 420 h 420"/>
              <a:gd name="p0x7" fmla="*/ 1290 w 1500"/>
              <a:gd name="p0y7" fmla="*/ 420 h 420"/>
              <a:gd name="p0x8" fmla="*/ 210 w 1500"/>
              <a:gd name="p0y8" fmla="*/ 420 h 420"/>
              <a:gd name="p0x9" fmla="*/ 94 w 1500"/>
              <a:gd name="p0y9" fmla="*/ 420 h 420"/>
              <a:gd name="p0x10" fmla="*/ 0 w 1500"/>
              <a:gd name="p0y10" fmla="*/ 325 h 420"/>
              <a:gd name="p0x11" fmla="*/ 0 w 1500"/>
              <a:gd name="p0y11" fmla="*/ 210 h 420"/>
              <a:gd name="p0x12" fmla="*/ 0 w 1500"/>
              <a:gd name="p0y12" fmla="*/ 94 h 420"/>
              <a:gd name="p0x13" fmla="*/ 94 w 1500"/>
              <a:gd name="p0y13" fmla="*/ 0 h 420"/>
              <a:gd name="p0x14" fmla="*/ 210 w 1500"/>
              <a:gd name="p0y14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E1DBE7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0" name="文本框 59"/>
          <p:cNvSpPr txBox="1"/>
          <p:nvPr>
            <p:custDataLst>
              <p:tags r:id="rId65"/>
            </p:custDataLst>
          </p:nvPr>
        </p:nvSpPr>
        <p:spPr>
          <a:xfrm>
            <a:off x="5927455" y="4843748"/>
            <a:ext cx="914476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</a:rPr>
              <a:t>资源不互通</a:t>
            </a:r>
            <a:endParaRPr sz="1200">
              <a:solidFill>
                <a:srgbClr val="46494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1" name="任意多边形 50"/>
          <p:cNvSpPr/>
          <p:nvPr>
            <p:custDataLst>
              <p:tags r:id="rId66"/>
            </p:custDataLst>
          </p:nvPr>
        </p:nvSpPr>
        <p:spPr>
          <a:xfrm>
            <a:off x="466725" y="4500125"/>
            <a:ext cx="57150" cy="89432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90" h="1408">
                <a:moveTo>
                  <a:pt x="90" y="1408"/>
                </a:moveTo>
                <a:cubicBezTo>
                  <a:pt x="38" y="1395"/>
                  <a:pt x="0" y="1348"/>
                  <a:pt x="0" y="1292"/>
                </a:cubicBezTo>
                <a:lnTo>
                  <a:pt x="0" y="116"/>
                </a:lnTo>
                <a:cubicBezTo>
                  <a:pt x="0" y="60"/>
                  <a:pt x="38" y="13"/>
                  <a:pt x="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62" name="任意多边形 61"/>
          <p:cNvSpPr/>
          <p:nvPr>
            <p:custDataLst>
              <p:tags r:id="rId67"/>
            </p:custDataLst>
          </p:nvPr>
        </p:nvSpPr>
        <p:spPr>
          <a:xfrm>
            <a:off x="461645" y="5487035"/>
            <a:ext cx="6729730" cy="908685"/>
          </a:xfrm>
          <a:custGeom>
            <a:avLst/>
            <a:gdLst>
              <a:gd name="sw" fmla="*/ 1 w 10597"/>
              <a:gd name="sh" fmla="*/ 1 h 1430"/>
              <a:gd name="mins" fmla="min sw sh"/>
              <a:gd name="dsw" fmla="+- 0 sw mins"/>
              <a:gd name="dsh" fmla="+- 0 sh mins"/>
              <a:gd name="p0x0" fmla="*/ 120 w 10597"/>
              <a:gd name="p0y0" fmla="*/ 0 h 1430"/>
              <a:gd name="p0x1" fmla="*/ 10477 w 10597"/>
              <a:gd name="p0y1" fmla="*/ 0 h 1430"/>
              <a:gd name="p0x2" fmla="*/ 10544 w 10597"/>
              <a:gd name="p0y2" fmla="*/ 0 h 1430"/>
              <a:gd name="p0x3" fmla="*/ 10597 w 10597"/>
              <a:gd name="p0y3" fmla="*/ 53 h 1430"/>
              <a:gd name="p0x4" fmla="*/ 10597 w 10597"/>
              <a:gd name="p0y4" fmla="*/ 120 h 1430"/>
              <a:gd name="p0x5" fmla="*/ 10597 w 10597"/>
              <a:gd name="p0y5" fmla="*/ 1310 h 1430"/>
              <a:gd name="p0x6" fmla="*/ 10597 w 10597"/>
              <a:gd name="p0y6" fmla="*/ 1377 h 1430"/>
              <a:gd name="p0x7" fmla="*/ 10544 w 10597"/>
              <a:gd name="p0y7" fmla="*/ 1430 h 1430"/>
              <a:gd name="p0x8" fmla="*/ 10477 w 10597"/>
              <a:gd name="p0y8" fmla="*/ 1430 h 1430"/>
              <a:gd name="p0x9" fmla="*/ 120 w 10597"/>
              <a:gd name="p0y9" fmla="*/ 1430 h 1430"/>
              <a:gd name="p0x10" fmla="*/ 53 w 10597"/>
              <a:gd name="p0y10" fmla="*/ 1430 h 1430"/>
              <a:gd name="p0x11" fmla="*/ 0 w 10597"/>
              <a:gd name="p0y11" fmla="*/ 1377 h 1430"/>
              <a:gd name="p0x12" fmla="*/ 0 w 10597"/>
              <a:gd name="p0y12" fmla="*/ 1310 h 1430"/>
              <a:gd name="p0x13" fmla="*/ 0 w 10597"/>
              <a:gd name="p0y13" fmla="*/ 120 h 1430"/>
              <a:gd name="p0x14" fmla="*/ 0 w 10597"/>
              <a:gd name="p0y14" fmla="*/ 53 h 1430"/>
              <a:gd name="p0x15" fmla="*/ 53 w 10597"/>
              <a:gd name="p0y15" fmla="*/ 0 h 1430"/>
              <a:gd name="p0x16" fmla="*/ 120 w 10597"/>
              <a:gd name="p0y16" fmla="*/ 0 h 143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4" name="任意多边形 63"/>
          <p:cNvSpPr/>
          <p:nvPr>
            <p:custDataLst>
              <p:tags r:id="rId68"/>
            </p:custDataLst>
          </p:nvPr>
        </p:nvSpPr>
        <p:spPr>
          <a:xfrm>
            <a:off x="619125" y="577024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270 w 540"/>
              <a:gd name="p0y0" fmla="*/ 0 h 540"/>
              <a:gd name="p0x1" fmla="*/ 419 w 540"/>
              <a:gd name="p0y1" fmla="*/ 0 h 540"/>
              <a:gd name="p0x2" fmla="*/ 540 w 540"/>
              <a:gd name="p0y2" fmla="*/ 120 h 540"/>
              <a:gd name="p0x3" fmla="*/ 540 w 540"/>
              <a:gd name="p0y3" fmla="*/ 270 h 540"/>
              <a:gd name="p0x4" fmla="*/ 540 w 540"/>
              <a:gd name="p0y4" fmla="*/ 419 h 540"/>
              <a:gd name="p0x5" fmla="*/ 419 w 540"/>
              <a:gd name="p0y5" fmla="*/ 540 h 540"/>
              <a:gd name="p0x6" fmla="*/ 270 w 540"/>
              <a:gd name="p0y6" fmla="*/ 540 h 540"/>
              <a:gd name="p0x7" fmla="*/ 120 w 540"/>
              <a:gd name="p0y7" fmla="*/ 540 h 540"/>
              <a:gd name="p0x8" fmla="*/ 0 w 540"/>
              <a:gd name="p0y8" fmla="*/ 419 h 540"/>
              <a:gd name="p0x9" fmla="*/ 0 w 540"/>
              <a:gd name="p0y9" fmla="*/ 270 h 540"/>
              <a:gd name="p0x10" fmla="*/ 0 w 540"/>
              <a:gd name="p0y10" fmla="*/ 120 h 540"/>
              <a:gd name="p0x11" fmla="*/ 120 w 540"/>
              <a:gd name="p0y11" fmla="*/ 0 h 540"/>
              <a:gd name="p0x12" fmla="*/ 270 w 540"/>
              <a:gd name="p0y12" fmla="*/ 0 h 54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5" name="文本框 64"/>
          <p:cNvSpPr txBox="1"/>
          <p:nvPr>
            <p:custDataLst>
              <p:tags r:id="rId69"/>
            </p:custDataLst>
          </p:nvPr>
        </p:nvSpPr>
        <p:spPr>
          <a:xfrm>
            <a:off x="743026" y="5841806"/>
            <a:ext cx="247498" cy="2000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5</a:t>
            </a:r>
            <a:endParaRPr sz="12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6" name="文本框 65"/>
          <p:cNvSpPr txBox="1"/>
          <p:nvPr>
            <p:custDataLst>
              <p:tags r:id="rId70"/>
            </p:custDataLst>
          </p:nvPr>
        </p:nvSpPr>
        <p:spPr>
          <a:xfrm>
            <a:off x="1038225" y="5791800"/>
            <a:ext cx="1143076" cy="3000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</a:rPr>
              <a:t>变现路径</a:t>
            </a:r>
            <a:endParaRPr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7" name="文本框 66"/>
          <p:cNvSpPr txBox="1"/>
          <p:nvPr>
            <p:custDataLst>
              <p:tags r:id="rId71"/>
            </p:custDataLst>
          </p:nvPr>
        </p:nvSpPr>
        <p:spPr>
          <a:xfrm>
            <a:off x="2162175" y="5652288"/>
            <a:ext cx="2574579" cy="5714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本地生活、</a:t>
            </a:r>
            <a:r>
              <a:rPr lang="en-US" altLang="zh-CN"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</a:t>
            </a:r>
            <a:r>
              <a:rPr lang="zh-CN" altLang="en-US" sz="135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短剧、橱窗带货、达人探店</a:t>
            </a:r>
            <a:endParaRPr lang="zh-CN" altLang="en-US" sz="135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8" name="矩形 67"/>
          <p:cNvSpPr/>
          <p:nvPr>
            <p:custDataLst>
              <p:tags r:id="rId72"/>
            </p:custDataLst>
          </p:nvPr>
        </p:nvSpPr>
        <p:spPr>
          <a:xfrm>
            <a:off x="4850765" y="5568315"/>
            <a:ext cx="9525" cy="746760"/>
          </a:xfrm>
          <a:prstGeom prst="rect">
            <a:avLst/>
          </a:prstGeom>
          <a:solidFill>
            <a:srgbClr val="D7E1E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9" name="任意多边形 68"/>
          <p:cNvSpPr/>
          <p:nvPr>
            <p:custDataLst>
              <p:tags r:id="rId73"/>
            </p:custDataLst>
          </p:nvPr>
        </p:nvSpPr>
        <p:spPr>
          <a:xfrm>
            <a:off x="4974590" y="5808345"/>
            <a:ext cx="800100" cy="266700"/>
          </a:xfrm>
          <a:custGeom>
            <a:avLst/>
            <a:gdLst>
              <a:gd name="sw" fmla="*/ 1 w 1260"/>
              <a:gd name="sh" fmla="*/ 1 h 420"/>
              <a:gd name="mins" fmla="min sw sh"/>
              <a:gd name="dsw" fmla="+- 0 sw mins"/>
              <a:gd name="dsh" fmla="+- 0 sh mins"/>
              <a:gd name="p0x0" fmla="*/ 210 w 1260"/>
              <a:gd name="p0y0" fmla="*/ 0 h 420"/>
              <a:gd name="p0x1" fmla="*/ 1050 w 1260"/>
              <a:gd name="p0y1" fmla="*/ 0 h 420"/>
              <a:gd name="p0x2" fmla="*/ 1166 w 1260"/>
              <a:gd name="p0y2" fmla="*/ 0 h 420"/>
              <a:gd name="p0x3" fmla="*/ 1260 w 1260"/>
              <a:gd name="p0y3" fmla="*/ 94 h 420"/>
              <a:gd name="p0x4" fmla="*/ 1260 w 1260"/>
              <a:gd name="p0y4" fmla="*/ 210 h 420"/>
              <a:gd name="p0x5" fmla="*/ 1260 w 1260"/>
              <a:gd name="p0y5" fmla="*/ 325 h 420"/>
              <a:gd name="p0x6" fmla="*/ 1166 w 1260"/>
              <a:gd name="p0y6" fmla="*/ 420 h 420"/>
              <a:gd name="p0x7" fmla="*/ 1050 w 1260"/>
              <a:gd name="p0y7" fmla="*/ 420 h 420"/>
              <a:gd name="p0x8" fmla="*/ 210 w 1260"/>
              <a:gd name="p0y8" fmla="*/ 420 h 420"/>
              <a:gd name="p0x9" fmla="*/ 94 w 1260"/>
              <a:gd name="p0y9" fmla="*/ 420 h 420"/>
              <a:gd name="p0x10" fmla="*/ 0 w 1260"/>
              <a:gd name="p0y10" fmla="*/ 325 h 420"/>
              <a:gd name="p0x11" fmla="*/ 0 w 1260"/>
              <a:gd name="p0y11" fmla="*/ 210 h 420"/>
              <a:gd name="p0x12" fmla="*/ 0 w 1260"/>
              <a:gd name="p0y12" fmla="*/ 94 h 420"/>
              <a:gd name="p0x13" fmla="*/ 94 w 1260"/>
              <a:gd name="p0y13" fmla="*/ 0 h 420"/>
              <a:gd name="p0x14" fmla="*/ 210 w 1260"/>
              <a:gd name="p0y14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E9D1E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0" name="文本框 69"/>
          <p:cNvSpPr txBox="1"/>
          <p:nvPr>
            <p:custDataLst>
              <p:tags r:id="rId74"/>
            </p:custDataLst>
          </p:nvPr>
        </p:nvSpPr>
        <p:spPr>
          <a:xfrm>
            <a:off x="5070129" y="5837996"/>
            <a:ext cx="762076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</a:rPr>
              <a:t>不懂赚钱</a:t>
            </a:r>
            <a:endParaRPr sz="1200">
              <a:solidFill>
                <a:srgbClr val="46494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1" name="任意多边形 70"/>
          <p:cNvSpPr/>
          <p:nvPr>
            <p:custDataLst>
              <p:tags r:id="rId75"/>
            </p:custDataLst>
          </p:nvPr>
        </p:nvSpPr>
        <p:spPr>
          <a:xfrm>
            <a:off x="5831840" y="5808345"/>
            <a:ext cx="800100" cy="266700"/>
          </a:xfrm>
          <a:custGeom>
            <a:avLst/>
            <a:gdLst>
              <a:gd name="sw" fmla="*/ 1 w 1260"/>
              <a:gd name="sh" fmla="*/ 1 h 420"/>
              <a:gd name="mins" fmla="min sw sh"/>
              <a:gd name="dsw" fmla="+- 0 sw mins"/>
              <a:gd name="dsh" fmla="+- 0 sh mins"/>
              <a:gd name="p0x0" fmla="*/ 210 w 1260"/>
              <a:gd name="p0y0" fmla="*/ 0 h 420"/>
              <a:gd name="p0x1" fmla="*/ 1050 w 1260"/>
              <a:gd name="p0y1" fmla="*/ 0 h 420"/>
              <a:gd name="p0x2" fmla="*/ 1166 w 1260"/>
              <a:gd name="p0y2" fmla="*/ 0 h 420"/>
              <a:gd name="p0x3" fmla="*/ 1260 w 1260"/>
              <a:gd name="p0y3" fmla="*/ 94 h 420"/>
              <a:gd name="p0x4" fmla="*/ 1260 w 1260"/>
              <a:gd name="p0y4" fmla="*/ 210 h 420"/>
              <a:gd name="p0x5" fmla="*/ 1260 w 1260"/>
              <a:gd name="p0y5" fmla="*/ 325 h 420"/>
              <a:gd name="p0x6" fmla="*/ 1166 w 1260"/>
              <a:gd name="p0y6" fmla="*/ 420 h 420"/>
              <a:gd name="p0x7" fmla="*/ 1050 w 1260"/>
              <a:gd name="p0y7" fmla="*/ 420 h 420"/>
              <a:gd name="p0x8" fmla="*/ 210 w 1260"/>
              <a:gd name="p0y8" fmla="*/ 420 h 420"/>
              <a:gd name="p0x9" fmla="*/ 94 w 1260"/>
              <a:gd name="p0y9" fmla="*/ 420 h 420"/>
              <a:gd name="p0x10" fmla="*/ 0 w 1260"/>
              <a:gd name="p0y10" fmla="*/ 325 h 420"/>
              <a:gd name="p0x11" fmla="*/ 0 w 1260"/>
              <a:gd name="p0y11" fmla="*/ 210 h 420"/>
              <a:gd name="p0x12" fmla="*/ 0 w 1260"/>
              <a:gd name="p0y12" fmla="*/ 94 h 420"/>
              <a:gd name="p0x13" fmla="*/ 94 w 1260"/>
              <a:gd name="p0y13" fmla="*/ 0 h 420"/>
              <a:gd name="p0x14" fmla="*/ 210 w 1260"/>
              <a:gd name="p0y14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E9D1E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2" name="文本框 71"/>
          <p:cNvSpPr txBox="1"/>
          <p:nvPr>
            <p:custDataLst>
              <p:tags r:id="rId76"/>
            </p:custDataLst>
          </p:nvPr>
        </p:nvSpPr>
        <p:spPr>
          <a:xfrm>
            <a:off x="5927455" y="5837996"/>
            <a:ext cx="762076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>
                <a:solidFill>
                  <a:srgbClr val="46494C"/>
                </a:solidFill>
                <a:latin typeface="微软雅黑" panose="020B0503020204020204" charset="-122"/>
                <a:ea typeface="微软雅黑" panose="020B0503020204020204" charset="-122"/>
              </a:rPr>
              <a:t>赚不到钱</a:t>
            </a:r>
            <a:endParaRPr sz="1200">
              <a:solidFill>
                <a:srgbClr val="46494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3" name="任意多边形 62"/>
          <p:cNvSpPr/>
          <p:nvPr>
            <p:custDataLst>
              <p:tags r:id="rId77"/>
            </p:custDataLst>
          </p:nvPr>
        </p:nvSpPr>
        <p:spPr>
          <a:xfrm>
            <a:off x="466725" y="5494535"/>
            <a:ext cx="57150" cy="89432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90" h="1408">
                <a:moveTo>
                  <a:pt x="90" y="1408"/>
                </a:moveTo>
                <a:cubicBezTo>
                  <a:pt x="38" y="1395"/>
                  <a:pt x="0" y="1348"/>
                  <a:pt x="0" y="1292"/>
                </a:cubicBezTo>
                <a:lnTo>
                  <a:pt x="0" y="116"/>
                </a:lnTo>
                <a:cubicBezTo>
                  <a:pt x="0" y="60"/>
                  <a:pt x="38" y="13"/>
                  <a:pt x="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核心优势</a:t>
            </a:r>
            <a:endParaRPr lang="zh-CN" altLang="en-US"/>
          </a:p>
        </p:txBody>
      </p:sp>
      <p:sp>
        <p:nvSpPr>
          <p:cNvPr id="3" name="节编号 3"/>
          <p:cNvSpPr>
            <a:spLocks noGrp="1"/>
          </p:cNvSpPr>
          <p:nvPr>
            <p:ph type="body" sz="quarter" idx="16386"/>
            <p:custDataLst>
              <p:tags r:id="rId2"/>
            </p:custDataLst>
          </p:nvPr>
        </p:nvSpPr>
        <p:spPr/>
        <p:txBody>
          <a:bodyPr/>
          <a:p>
            <a:r>
              <a:rPr lang="en-US" altLang="en-US"/>
              <a:t>03</a:t>
            </a:r>
            <a:endParaRPr lang="en-US" altLang="en-US"/>
          </a:p>
        </p:txBody>
      </p:sp>
    </p:spTree>
    <p:custDataLst>
      <p:tags r:id="rId3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任意多边形 2"/>
          <p:cNvSpPr/>
          <p:nvPr>
            <p:custDataLst>
              <p:tags r:id="rId1"/>
            </p:custDataLst>
          </p:nvPr>
        </p:nvSpPr>
        <p:spPr>
          <a:xfrm>
            <a:off x="457200" y="561975"/>
            <a:ext cx="38100" cy="266700"/>
          </a:xfrm>
          <a:custGeom>
            <a:avLst/>
            <a:gdLst>
              <a:gd name="sw" fmla="*/ 1 w 60"/>
              <a:gd name="sh" fmla="*/ 1 h 420"/>
              <a:gd name="mins" fmla="min sw sh"/>
              <a:gd name="dsw" fmla="+- 0 sw mins"/>
              <a:gd name="dsh" fmla="+- 0 sh mins"/>
              <a:gd name="p0x0" fmla="*/ 30 w 60"/>
              <a:gd name="p0y0" fmla="*/ 0 h 420"/>
              <a:gd name="p0x1" fmla="*/ 46 w 60"/>
              <a:gd name="p0y1" fmla="*/ 0 h 420"/>
              <a:gd name="p0x2" fmla="*/ 60 w 60"/>
              <a:gd name="p0y2" fmla="*/ 13 h 420"/>
              <a:gd name="p0x3" fmla="*/ 60 w 60"/>
              <a:gd name="p0y3" fmla="*/ 30 h 420"/>
              <a:gd name="p0x4" fmla="*/ 60 w 60"/>
              <a:gd name="p0y4" fmla="*/ 390 h 420"/>
              <a:gd name="p0x5" fmla="*/ 60 w 60"/>
              <a:gd name="p0y5" fmla="*/ 406 h 420"/>
              <a:gd name="p0x6" fmla="*/ 46 w 60"/>
              <a:gd name="p0y6" fmla="*/ 420 h 420"/>
              <a:gd name="p0x7" fmla="*/ 30 w 60"/>
              <a:gd name="p0y7" fmla="*/ 420 h 420"/>
              <a:gd name="p0x8" fmla="*/ 13 w 60"/>
              <a:gd name="p0y8" fmla="*/ 420 h 420"/>
              <a:gd name="p0x9" fmla="*/ 0 w 60"/>
              <a:gd name="p0y9" fmla="*/ 406 h 420"/>
              <a:gd name="p0x10" fmla="*/ 0 w 60"/>
              <a:gd name="p0y10" fmla="*/ 390 h 420"/>
              <a:gd name="p0x11" fmla="*/ 0 w 60"/>
              <a:gd name="p0y11" fmla="*/ 30 h 420"/>
              <a:gd name="p0x12" fmla="*/ 0 w 60"/>
              <a:gd name="p0y12" fmla="*/ 13 h 420"/>
              <a:gd name="p0x13" fmla="*/ 13 w 60"/>
              <a:gd name="p0y13" fmla="*/ 0 h 420"/>
              <a:gd name="p0x14" fmla="*/ 30 w 60"/>
              <a:gd name="p0y14" fmla="*/ 0 h 4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lnTo>
                  <a:pt x="p0x4" y="p0y4"/>
                </a:lnTo>
                <a:cubicBezTo>
                  <a:pt x="p0x5" y="p0y5"/>
                  <a:pt x="p0x6" y="p0y6"/>
                  <a:pt x="p0x7" y="p0y7"/>
                </a:cubicBezTo>
                <a:cubicBezTo>
                  <a:pt x="p0x8" y="p0y8"/>
                  <a:pt x="p0x9" y="p0y9"/>
                  <a:pt x="p0x10" y="p0y10"/>
                </a:cubicBezTo>
                <a:lnTo>
                  <a:pt x="p0x11" y="p0y11"/>
                </a:ln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609600" y="433388"/>
            <a:ext cx="3285754" cy="5191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en-US" sz="30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  <a:r>
              <a:rPr lang="zh-CN" sz="3000" b="1">
                <a:solidFill>
                  <a:srgbClr val="1F272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分钟出一条视频</a:t>
            </a:r>
            <a:endParaRPr lang="zh-CN" sz="3000" b="1">
              <a:solidFill>
                <a:srgbClr val="1F272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任意多边形 4"/>
          <p:cNvSpPr/>
          <p:nvPr>
            <p:custDataLst>
              <p:tags r:id="rId3"/>
            </p:custDataLst>
          </p:nvPr>
        </p:nvSpPr>
        <p:spPr>
          <a:xfrm>
            <a:off x="9864725" y="581025"/>
            <a:ext cx="1870075" cy="352425"/>
          </a:xfrm>
          <a:custGeom>
            <a:avLst/>
            <a:gdLst>
              <a:gd name="sw" fmla="*/ 1 w 2944"/>
              <a:gd name="sh" fmla="*/ 1 h 555"/>
              <a:gd name="mins" fmla="min sw sh"/>
              <a:gd name="dsw" fmla="+- 0 sw mins"/>
              <a:gd name="dsh" fmla="+- 0 sh mins"/>
              <a:gd name="p0x0" fmla="*/ 277 w 2944"/>
              <a:gd name="p0y0" fmla="*/ 0 h 555"/>
              <a:gd name="p0x1" fmla="*/ 2667 w 2944"/>
              <a:gd name="p0y1" fmla="*/ 0 h 555"/>
              <a:gd name="p0x2" fmla="*/ 2820 w 2944"/>
              <a:gd name="p0y2" fmla="*/ 0 h 555"/>
              <a:gd name="p0x3" fmla="*/ 2944 w 2944"/>
              <a:gd name="p0y3" fmla="*/ 124 h 555"/>
              <a:gd name="p0x4" fmla="*/ 2944 w 2944"/>
              <a:gd name="p0y4" fmla="*/ 277 h 555"/>
              <a:gd name="p0x5" fmla="*/ 2944 w 2944"/>
              <a:gd name="p0y5" fmla="*/ 430 h 555"/>
              <a:gd name="p0x6" fmla="*/ 2820 w 2944"/>
              <a:gd name="p0y6" fmla="*/ 555 h 555"/>
              <a:gd name="p0x7" fmla="*/ 2667 w 2944"/>
              <a:gd name="p0y7" fmla="*/ 555 h 555"/>
              <a:gd name="p0x8" fmla="*/ 277 w 2944"/>
              <a:gd name="p0y8" fmla="*/ 555 h 555"/>
              <a:gd name="p0x9" fmla="*/ 124 w 2944"/>
              <a:gd name="p0y9" fmla="*/ 555 h 555"/>
              <a:gd name="p0x10" fmla="*/ 0 w 2944"/>
              <a:gd name="p0y10" fmla="*/ 430 h 555"/>
              <a:gd name="p0x11" fmla="*/ 0 w 2944"/>
              <a:gd name="p0y11" fmla="*/ 277 h 555"/>
              <a:gd name="p0x12" fmla="*/ 0 w 2944"/>
              <a:gd name="p0y12" fmla="*/ 124 h 555"/>
              <a:gd name="p0x13" fmla="*/ 124 w 2944"/>
              <a:gd name="p0y13" fmla="*/ 0 h 555"/>
              <a:gd name="p0x14" fmla="*/ 277 w 2944"/>
              <a:gd name="p0y14" fmla="*/ 0 h 55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00000"/>
          </a:gradFill>
          <a:ln>
            <a:noFill/>
          </a:ln>
          <a:effectLst>
            <a:outerShdw blurRad="342900" algn="ctr" rotWithShape="0">
              <a:srgbClr val="305276">
                <a:alpha val="14902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10017395" y="657225"/>
            <a:ext cx="1717405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1200" spc="24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传统做视频</a:t>
            </a:r>
            <a:r>
              <a:rPr lang="en-US" altLang="zh-CN" sz="1200" spc="24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vs </a:t>
            </a:r>
            <a:r>
              <a:rPr lang="zh-CN" altLang="en-US" sz="1200" spc="24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星匠</a:t>
            </a:r>
            <a:r>
              <a:rPr lang="en-US" altLang="zh-CN" sz="1200" spc="24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AI</a:t>
            </a:r>
            <a:endParaRPr lang="en-US" altLang="zh-CN" sz="1200" spc="24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任意多边形 6"/>
          <p:cNvSpPr/>
          <p:nvPr>
            <p:custDataLst>
              <p:tags r:id="rId5"/>
            </p:custDataLst>
          </p:nvPr>
        </p:nvSpPr>
        <p:spPr>
          <a:xfrm>
            <a:off x="461645" y="1128395"/>
            <a:ext cx="6706870" cy="4181475"/>
          </a:xfrm>
          <a:custGeom>
            <a:avLst/>
            <a:gdLst>
              <a:gd name="sw" fmla="*/ 1 w 10561"/>
              <a:gd name="sh" fmla="*/ 1 h 6585"/>
              <a:gd name="mins" fmla="min sw sh"/>
              <a:gd name="dsw" fmla="+- 0 sw mins"/>
              <a:gd name="dsh" fmla="+- 0 sh mins"/>
              <a:gd name="p0x0" fmla="*/ 120 w 10561"/>
              <a:gd name="p0y0" fmla="*/ 0 h 6585"/>
              <a:gd name="p0x1" fmla="*/ 10441 w 10561"/>
              <a:gd name="p0y1" fmla="*/ 0 h 6585"/>
              <a:gd name="p0x2" fmla="*/ 10507 w 10561"/>
              <a:gd name="p0y2" fmla="*/ 0 h 6585"/>
              <a:gd name="p0x3" fmla="*/ 10561 w 10561"/>
              <a:gd name="p0y3" fmla="*/ 53 h 6585"/>
              <a:gd name="p0x4" fmla="*/ 10561 w 10561"/>
              <a:gd name="p0y4" fmla="*/ 120 h 6585"/>
              <a:gd name="p0x5" fmla="*/ 10561 w 10561"/>
              <a:gd name="p0y5" fmla="*/ 6465 h 6585"/>
              <a:gd name="p0x6" fmla="*/ 10561 w 10561"/>
              <a:gd name="p0y6" fmla="*/ 6531 h 6585"/>
              <a:gd name="p0x7" fmla="*/ 10507 w 10561"/>
              <a:gd name="p0y7" fmla="*/ 6585 h 6585"/>
              <a:gd name="p0x8" fmla="*/ 10441 w 10561"/>
              <a:gd name="p0y8" fmla="*/ 6585 h 6585"/>
              <a:gd name="p0x9" fmla="*/ 120 w 10561"/>
              <a:gd name="p0y9" fmla="*/ 6585 h 6585"/>
              <a:gd name="p0x10" fmla="*/ 53 w 10561"/>
              <a:gd name="p0y10" fmla="*/ 6585 h 6585"/>
              <a:gd name="p0x11" fmla="*/ 0 w 10561"/>
              <a:gd name="p0y11" fmla="*/ 6531 h 6585"/>
              <a:gd name="p0x12" fmla="*/ 0 w 10561"/>
              <a:gd name="p0y12" fmla="*/ 6465 h 6585"/>
              <a:gd name="p0x13" fmla="*/ 0 w 10561"/>
              <a:gd name="p0y13" fmla="*/ 120 h 6585"/>
              <a:gd name="p0x14" fmla="*/ 0 w 10561"/>
              <a:gd name="p0y14" fmla="*/ 53 h 6585"/>
              <a:gd name="p0x15" fmla="*/ 53 w 10561"/>
              <a:gd name="p0y15" fmla="*/ 0 h 6585"/>
              <a:gd name="p0x16" fmla="*/ 120 w 10561"/>
              <a:gd name="p0y16" fmla="*/ 0 h 658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14300" dist="19050" dir="5399999" algn="ctr" rotWithShape="0">
              <a:srgbClr val="6A5ACD">
                <a:alpha val="5882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aphicFrame>
        <p:nvGraphicFramePr>
          <p:cNvPr id="8" name="表格 7"/>
          <p:cNvGraphicFramePr/>
          <p:nvPr>
            <p:custDataLst>
              <p:tags r:id="rId6"/>
            </p:custDataLst>
          </p:nvPr>
        </p:nvGraphicFramePr>
        <p:xfrm>
          <a:off x="657225" y="1285875"/>
          <a:ext cx="6316045" cy="3867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3724"/>
                <a:gridCol w="2400081"/>
                <a:gridCol w="2842240"/>
              </a:tblGrid>
              <a:tr h="358080">
                <a:tc>
                  <a:txBody>
                    <a:bodyPr wrap="square"/>
                    <a:p>
                      <a:pPr algn="ctr"/>
                      <a:r>
                        <a:rPr sz="1200" b="1">
                          <a:solidFill>
                            <a:srgbClr val="5C6673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维度</a:t>
                      </a:r>
                      <a:endParaRPr sz="1200" b="1">
                        <a:solidFill>
                          <a:srgbClr val="5C6673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传统做视频</a:t>
                      </a:r>
                      <a:endParaRPr sz="1200" b="1">
                        <a:solidFill>
                          <a:srgbClr val="FFFFFF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p>
                      <a:pPr algn="ctr"/>
                      <a:r>
                        <a:rPr lang="zh-CN" altLang="en-US" sz="1200" b="1">
                          <a:solidFill>
                            <a:srgbClr val="FFF0A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星匠</a:t>
                      </a:r>
                      <a:r>
                        <a:rPr lang="en-US" altLang="zh-CN" sz="1200" b="1">
                          <a:solidFill>
                            <a:srgbClr val="FFF0A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AI</a:t>
                      </a:r>
                      <a:endParaRPr lang="en-US" altLang="zh-CN" sz="1200" b="1">
                        <a:solidFill>
                          <a:srgbClr val="FFF0A8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76200" marR="762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985761">
                <a:tc>
                  <a:txBody>
                    <a:bodyPr wrap="square"/>
                    <a:p>
                      <a:pPr algn="ctr"/>
                      <a:r>
                        <a:rPr sz="1500" b="1">
                          <a:solidFill>
                            <a:srgbClr val="5C6673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学习成本</a:t>
                      </a:r>
                      <a:endParaRPr sz="1500" b="1">
                        <a:solidFill>
                          <a:srgbClr val="5C6673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>
                      <a:solidFill>
                        <a:srgbClr val="D8E2E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p>
                      <a:pPr algn="ctr"/>
                      <a:r>
                        <a:rPr lang="zh-CN" altLang="en-US" sz="1500" b="0">
                          <a:solidFill>
                            <a:srgbClr val="A5AEBA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学拍摄</a:t>
                      </a:r>
                      <a:r>
                        <a:rPr lang="en-US" altLang="zh-CN" sz="1500" b="0">
                          <a:solidFill>
                            <a:srgbClr val="A5AEBA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+</a:t>
                      </a:r>
                      <a:r>
                        <a:rPr lang="zh-CN" altLang="en-US" sz="1500" b="0">
                          <a:solidFill>
                            <a:srgbClr val="A5AEBA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剪辑</a:t>
                      </a:r>
                      <a:r>
                        <a:rPr lang="en-US" altLang="zh-CN" sz="1500" b="0">
                          <a:solidFill>
                            <a:srgbClr val="A5AEBA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+</a:t>
                      </a:r>
                      <a:r>
                        <a:rPr lang="zh-CN" altLang="en-US" sz="1500" b="0">
                          <a:solidFill>
                            <a:srgbClr val="A5AEBA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文案，几个月</a:t>
                      </a:r>
                      <a:endParaRPr lang="zh-CN" altLang="en-US" sz="1500" b="0">
                        <a:solidFill>
                          <a:srgbClr val="A5AEBA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76200" marR="762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>
                      <a:solidFill>
                        <a:srgbClr val="D8E2E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p>
                      <a:pPr algn="ctr"/>
                      <a:r>
                        <a:rPr sz="1500" b="1">
                          <a:solidFill>
                            <a:srgbClr val="FFF0A8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当天上手，输入文字就行</a:t>
                      </a:r>
                      <a:endParaRPr sz="1500" b="1">
                        <a:solidFill>
                          <a:srgbClr val="FFF0A8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>
                      <a:solidFill>
                        <a:srgbClr val="D8E2EF"/>
                      </a:solidFill>
                      <a:prstDash val="solid"/>
                    </a:lnB>
                    <a:solidFill>
                      <a:schemeClr val="accent1">
                        <a:lumMod val="57364"/>
                      </a:schemeClr>
                    </a:solidFill>
                  </a:tcPr>
                </a:tc>
              </a:tr>
              <a:tr h="506462">
                <a:tc>
                  <a:txBody>
                    <a:bodyPr wrap="square"/>
                    <a:p>
                      <a:pPr algn="ctr"/>
                      <a:r>
                        <a:rPr sz="1500" b="1">
                          <a:solidFill>
                            <a:srgbClr val="5C6673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制作时间</a:t>
                      </a:r>
                      <a:endParaRPr sz="1500" b="1">
                        <a:solidFill>
                          <a:srgbClr val="5C6673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0" marB="0" anchor="ctr">
                    <a:lnL>
                      <a:noFill/>
                    </a:lnL>
                    <a:lnR>
                      <a:noFill/>
                    </a:lnR>
                    <a:lnT w="9525">
                      <a:solidFill>
                        <a:srgbClr val="D8E2EF"/>
                      </a:solidFill>
                      <a:prstDash val="solid"/>
                    </a:lnT>
                    <a:lnB w="9525">
                      <a:solidFill>
                        <a:srgbClr val="D8E2E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p>
                      <a:pPr algn="ctr"/>
                      <a:r>
                        <a:rPr sz="1500" b="0">
                          <a:solidFill>
                            <a:srgbClr val="A5AEB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一条几小时</a:t>
                      </a:r>
                      <a:endParaRPr sz="1500" b="0">
                        <a:solidFill>
                          <a:srgbClr val="A5AEB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0" marB="0" anchor="ctr">
                    <a:lnL>
                      <a:noFill/>
                    </a:lnL>
                    <a:lnR>
                      <a:noFill/>
                    </a:lnR>
                    <a:lnT w="9525">
                      <a:solidFill>
                        <a:srgbClr val="D8E2EF"/>
                      </a:solidFill>
                      <a:prstDash val="solid"/>
                    </a:lnT>
                    <a:lnB w="9525">
                      <a:solidFill>
                        <a:srgbClr val="D8E2E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p>
                      <a:pPr algn="ctr"/>
                      <a:r>
                        <a:rPr lang="en-US" sz="1500" b="1">
                          <a:solidFill>
                            <a:srgbClr val="0A7AF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 </a:t>
                      </a:r>
                      <a:r>
                        <a:rPr lang="zh-CN" sz="1500" b="1">
                          <a:solidFill>
                            <a:srgbClr val="0A7AF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分钟</a:t>
                      </a:r>
                      <a:r>
                        <a:rPr sz="1500" b="1">
                          <a:solidFill>
                            <a:srgbClr val="FFF0A8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一条</a:t>
                      </a:r>
                      <a:endParaRPr sz="1500" b="1">
                        <a:solidFill>
                          <a:srgbClr val="FFF0A8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0" marB="0" anchor="ctr">
                    <a:lnL>
                      <a:noFill/>
                    </a:lnL>
                    <a:lnR>
                      <a:noFill/>
                    </a:lnR>
                    <a:lnT w="9525">
                      <a:solidFill>
                        <a:srgbClr val="D8E2EF"/>
                      </a:solidFill>
                      <a:prstDash val="solid"/>
                    </a:lnT>
                    <a:lnB w="9525">
                      <a:solidFill>
                        <a:srgbClr val="D8E2EF"/>
                      </a:solidFill>
                      <a:prstDash val="solid"/>
                    </a:lnB>
                    <a:solidFill>
                      <a:schemeClr val="accent1">
                        <a:lumMod val="57364"/>
                      </a:schemeClr>
                    </a:solidFill>
                  </a:tcPr>
                </a:tc>
              </a:tr>
              <a:tr h="506462">
                <a:tc>
                  <a:txBody>
                    <a:bodyPr wrap="square"/>
                    <a:p>
                      <a:pPr algn="ctr"/>
                      <a:r>
                        <a:rPr sz="1500" b="1">
                          <a:solidFill>
                            <a:srgbClr val="5C6673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是否露脸</a:t>
                      </a:r>
                      <a:endParaRPr sz="1500" b="1">
                        <a:solidFill>
                          <a:srgbClr val="5C6673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0" marB="0" anchor="ctr">
                    <a:lnL>
                      <a:noFill/>
                    </a:lnL>
                    <a:lnR>
                      <a:noFill/>
                    </a:lnR>
                    <a:lnT w="9525">
                      <a:solidFill>
                        <a:srgbClr val="D8E2EF"/>
                      </a:solidFill>
                      <a:prstDash val="solid"/>
                    </a:lnT>
                    <a:lnB w="9525">
                      <a:solidFill>
                        <a:srgbClr val="D8E2E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p>
                      <a:pPr algn="ctr"/>
                      <a:r>
                        <a:rPr sz="1500" b="0">
                          <a:solidFill>
                            <a:srgbClr val="A5AEB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必须露脸</a:t>
                      </a:r>
                      <a:endParaRPr sz="1500" b="0">
                        <a:solidFill>
                          <a:srgbClr val="A5AEB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0" marB="0" anchor="ctr">
                    <a:lnL>
                      <a:noFill/>
                    </a:lnL>
                    <a:lnR>
                      <a:noFill/>
                    </a:lnR>
                    <a:lnT w="9525">
                      <a:solidFill>
                        <a:srgbClr val="D8E2EF"/>
                      </a:solidFill>
                      <a:prstDash val="solid"/>
                    </a:lnT>
                    <a:lnB w="9525">
                      <a:solidFill>
                        <a:srgbClr val="D8E2E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p>
                      <a:pPr algn="ctr"/>
                      <a:r>
                        <a:rPr sz="1500" b="1">
                          <a:solidFill>
                            <a:srgbClr val="0A7AF8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不用露脸</a:t>
                      </a:r>
                      <a:r>
                        <a:rPr lang="zh-CN" sz="1500" b="1">
                          <a:solidFill>
                            <a:srgbClr val="FFF0A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，</a:t>
                      </a:r>
                      <a:r>
                        <a:rPr lang="en-US" altLang="zh-CN" sz="1500" b="1">
                          <a:solidFill>
                            <a:srgbClr val="FFF0A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AI </a:t>
                      </a:r>
                      <a:r>
                        <a:rPr lang="zh-CN" altLang="en-US" sz="1500" b="1">
                          <a:solidFill>
                            <a:srgbClr val="FFF0A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帮你做</a:t>
                      </a:r>
                      <a:endParaRPr lang="zh-CN" altLang="en-US" sz="1500" b="1">
                        <a:solidFill>
                          <a:srgbClr val="FFF0A8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76200" marR="76200" marT="0" marB="0" anchor="ctr">
                    <a:lnL>
                      <a:noFill/>
                    </a:lnL>
                    <a:lnR>
                      <a:noFill/>
                    </a:lnR>
                    <a:lnT w="9525">
                      <a:solidFill>
                        <a:srgbClr val="D8E2EF"/>
                      </a:solidFill>
                      <a:prstDash val="solid"/>
                    </a:lnT>
                    <a:lnB w="9525">
                      <a:solidFill>
                        <a:srgbClr val="D8E2EF"/>
                      </a:solidFill>
                      <a:prstDash val="solid"/>
                    </a:lnB>
                    <a:solidFill>
                      <a:schemeClr val="accent1">
                        <a:lumMod val="57364"/>
                      </a:schemeClr>
                    </a:solidFill>
                  </a:tcPr>
                </a:tc>
              </a:tr>
              <a:tr h="506462">
                <a:tc>
                  <a:txBody>
                    <a:bodyPr wrap="square"/>
                    <a:p>
                      <a:pPr algn="ctr"/>
                      <a:r>
                        <a:rPr sz="1500" b="1">
                          <a:solidFill>
                            <a:srgbClr val="5C6673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制作成本</a:t>
                      </a:r>
                      <a:endParaRPr sz="1500" b="1">
                        <a:solidFill>
                          <a:srgbClr val="5C6673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0" marB="0" anchor="ctr">
                    <a:lnL>
                      <a:noFill/>
                    </a:lnL>
                    <a:lnR>
                      <a:noFill/>
                    </a:lnR>
                    <a:lnT w="9525">
                      <a:solidFill>
                        <a:srgbClr val="D8E2EF"/>
                      </a:solidFill>
                      <a:prstDash val="solid"/>
                    </a:lnT>
                    <a:lnB w="9525">
                      <a:solidFill>
                        <a:srgbClr val="D8E2E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p>
                      <a:pPr algn="ctr"/>
                      <a:r>
                        <a:rPr sz="1500" b="0">
                          <a:solidFill>
                            <a:srgbClr val="A5AEB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一条几百块</a:t>
                      </a:r>
                      <a:endParaRPr sz="1500" b="0">
                        <a:solidFill>
                          <a:srgbClr val="A5AEB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0" marB="0" anchor="ctr">
                    <a:lnL>
                      <a:noFill/>
                    </a:lnL>
                    <a:lnR>
                      <a:noFill/>
                    </a:lnR>
                    <a:lnT w="9525">
                      <a:solidFill>
                        <a:srgbClr val="D8E2EF"/>
                      </a:solidFill>
                      <a:prstDash val="solid"/>
                    </a:lnT>
                    <a:lnB w="9525">
                      <a:solidFill>
                        <a:srgbClr val="D8E2E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p>
                      <a:pPr algn="ctr"/>
                      <a:r>
                        <a:rPr sz="1500" b="1">
                          <a:solidFill>
                            <a:srgbClr val="FFF0A8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一条</a:t>
                      </a:r>
                      <a:r>
                        <a:rPr sz="1500" b="1">
                          <a:solidFill>
                            <a:srgbClr val="0A7AF8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几毛钱</a:t>
                      </a:r>
                      <a:endParaRPr sz="1500" b="1">
                        <a:solidFill>
                          <a:srgbClr val="0A7AF8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0" marB="0" anchor="ctr">
                    <a:lnL>
                      <a:noFill/>
                    </a:lnL>
                    <a:lnR>
                      <a:noFill/>
                    </a:lnR>
                    <a:lnT w="9525">
                      <a:solidFill>
                        <a:srgbClr val="D8E2EF"/>
                      </a:solidFill>
                      <a:prstDash val="solid"/>
                    </a:lnT>
                    <a:lnB w="9525">
                      <a:solidFill>
                        <a:srgbClr val="D8E2EF"/>
                      </a:solidFill>
                      <a:prstDash val="solid"/>
                    </a:lnB>
                    <a:solidFill>
                      <a:schemeClr val="accent1">
                        <a:lumMod val="57364"/>
                      </a:schemeClr>
                    </a:solidFill>
                  </a:tcPr>
                </a:tc>
              </a:tr>
              <a:tr h="506462">
                <a:tc>
                  <a:txBody>
                    <a:bodyPr wrap="square"/>
                    <a:p>
                      <a:pPr algn="ctr"/>
                      <a:r>
                        <a:rPr sz="1500" b="1">
                          <a:solidFill>
                            <a:srgbClr val="5C6673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需要设备</a:t>
                      </a:r>
                      <a:endParaRPr sz="1500" b="1">
                        <a:solidFill>
                          <a:srgbClr val="5C6673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0" marB="0" anchor="ctr">
                    <a:lnL>
                      <a:noFill/>
                    </a:lnL>
                    <a:lnR>
                      <a:noFill/>
                    </a:lnR>
                    <a:lnT w="9525">
                      <a:solidFill>
                        <a:srgbClr val="D8E2EF"/>
                      </a:solidFill>
                      <a:prstDash val="solid"/>
                    </a:lnT>
                    <a:lnB w="9525">
                      <a:solidFill>
                        <a:srgbClr val="D8E2E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p>
                      <a:pPr algn="ctr"/>
                      <a:r>
                        <a:rPr sz="1500" b="0">
                          <a:solidFill>
                            <a:srgbClr val="A5AEB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相机、灯光、电脑</a:t>
                      </a:r>
                      <a:endParaRPr sz="1500" b="0">
                        <a:solidFill>
                          <a:srgbClr val="A5AEB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0" marB="0" anchor="ctr">
                    <a:lnL>
                      <a:noFill/>
                    </a:lnL>
                    <a:lnR>
                      <a:noFill/>
                    </a:lnR>
                    <a:lnT w="9525">
                      <a:solidFill>
                        <a:srgbClr val="D8E2EF"/>
                      </a:solidFill>
                      <a:prstDash val="solid"/>
                    </a:lnT>
                    <a:lnB w="9525">
                      <a:solidFill>
                        <a:srgbClr val="D8E2E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p>
                      <a:pPr algn="ctr"/>
                      <a:r>
                        <a:rPr sz="1500" b="1">
                          <a:solidFill>
                            <a:srgbClr val="0A7AF8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一部手机</a:t>
                      </a:r>
                      <a:r>
                        <a:rPr sz="1500" b="1">
                          <a:solidFill>
                            <a:srgbClr val="FFF0A8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就行</a:t>
                      </a:r>
                      <a:endParaRPr sz="1500" b="1">
                        <a:solidFill>
                          <a:srgbClr val="FFF0A8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0" marB="0" anchor="ctr">
                    <a:lnL>
                      <a:noFill/>
                    </a:lnL>
                    <a:lnR>
                      <a:noFill/>
                    </a:lnR>
                    <a:lnT w="9525">
                      <a:solidFill>
                        <a:srgbClr val="D8E2EF"/>
                      </a:solidFill>
                      <a:prstDash val="solid"/>
                    </a:lnT>
                    <a:lnB w="9525">
                      <a:solidFill>
                        <a:srgbClr val="D8E2EF"/>
                      </a:solidFill>
                      <a:prstDash val="solid"/>
                    </a:lnB>
                    <a:solidFill>
                      <a:schemeClr val="accent1">
                        <a:lumMod val="57364"/>
                      </a:schemeClr>
                    </a:solidFill>
                  </a:tcPr>
                </a:tc>
              </a:tr>
              <a:tr h="497458">
                <a:tc>
                  <a:txBody>
                    <a:bodyPr wrap="square"/>
                    <a:p>
                      <a:pPr algn="ctr"/>
                      <a:r>
                        <a:rPr sz="1500" b="1">
                          <a:solidFill>
                            <a:srgbClr val="5C6673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批量能力</a:t>
                      </a:r>
                      <a:endParaRPr sz="1500" b="1">
                        <a:solidFill>
                          <a:srgbClr val="5C6673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0" marB="0" anchor="ctr">
                    <a:lnL>
                      <a:noFill/>
                    </a:lnL>
                    <a:lnR>
                      <a:noFill/>
                    </a:lnR>
                    <a:lnT w="9525">
                      <a:solidFill>
                        <a:srgbClr val="D8E2EF"/>
                      </a:solidFill>
                      <a:prstDash val="soli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wrap="square"/>
                    <a:p>
                      <a:pPr algn="ctr"/>
                      <a:r>
                        <a:rPr lang="zh-CN" altLang="en-US" sz="1500" b="0">
                          <a:solidFill>
                            <a:srgbClr val="A5AEBA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一天做</a:t>
                      </a:r>
                      <a:r>
                        <a:rPr lang="en-US" altLang="zh-CN" sz="1500" b="0">
                          <a:solidFill>
                            <a:srgbClr val="A5AEBA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2-3</a:t>
                      </a:r>
                      <a:r>
                        <a:rPr lang="zh-CN" altLang="en-US" sz="1500" b="0">
                          <a:solidFill>
                            <a:srgbClr val="A5AEBA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条累死</a:t>
                      </a:r>
                      <a:endParaRPr lang="zh-CN" altLang="en-US" sz="1500" b="0">
                        <a:solidFill>
                          <a:srgbClr val="A5AEBA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76200" marR="76200" marT="0" marB="0" anchor="ctr">
                    <a:lnL>
                      <a:noFill/>
                    </a:lnL>
                    <a:lnR>
                      <a:noFill/>
                    </a:lnR>
                    <a:lnT w="9525">
                      <a:solidFill>
                        <a:srgbClr val="D8E2EF"/>
                      </a:solidFill>
                      <a:prstDash val="soli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wrap="square"/>
                    <a:p>
                      <a:pPr algn="ctr"/>
                      <a:r>
                        <a:rPr sz="1500" b="1">
                          <a:solidFill>
                            <a:srgbClr val="FFF0A8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一天做</a:t>
                      </a:r>
                      <a:r>
                        <a:rPr sz="1500" b="1">
                          <a:solidFill>
                            <a:srgbClr val="0A7AF8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十几条</a:t>
                      </a:r>
                      <a:r>
                        <a:rPr sz="1500" b="1">
                          <a:solidFill>
                            <a:srgbClr val="FFF0A8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轻松</a:t>
                      </a:r>
                      <a:endParaRPr sz="1500" b="1">
                        <a:solidFill>
                          <a:srgbClr val="FFF0A8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0" marB="0" anchor="ctr">
                    <a:lnL>
                      <a:noFill/>
                    </a:lnL>
                    <a:lnR>
                      <a:noFill/>
                    </a:lnR>
                    <a:lnT w="9525">
                      <a:solidFill>
                        <a:srgbClr val="D8E2EF"/>
                      </a:solidFill>
                      <a:prstDash val="solid"/>
                    </a:lnT>
                    <a:lnB>
                      <a:noFill/>
                    </a:lnB>
                    <a:solidFill>
                      <a:schemeClr val="accent1">
                        <a:lumMod val="57364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任意多边形 8"/>
          <p:cNvSpPr/>
          <p:nvPr>
            <p:custDataLst>
              <p:tags r:id="rId7"/>
            </p:custDataLst>
          </p:nvPr>
        </p:nvSpPr>
        <p:spPr>
          <a:xfrm>
            <a:off x="461645" y="5471795"/>
            <a:ext cx="6706870" cy="923925"/>
          </a:xfrm>
          <a:custGeom>
            <a:avLst/>
            <a:gdLst>
              <a:gd name="sw" fmla="*/ 1 w 10561"/>
              <a:gd name="sh" fmla="*/ 1 h 1455"/>
              <a:gd name="mins" fmla="min sw sh"/>
              <a:gd name="dsw" fmla="+- 0 sw mins"/>
              <a:gd name="dsh" fmla="+- 0 sh mins"/>
              <a:gd name="p0x0" fmla="*/ 120 w 10561"/>
              <a:gd name="p0y0" fmla="*/ 0 h 1455"/>
              <a:gd name="p0x1" fmla="*/ 10441 w 10561"/>
              <a:gd name="p0y1" fmla="*/ 0 h 1455"/>
              <a:gd name="p0x2" fmla="*/ 10507 w 10561"/>
              <a:gd name="p0y2" fmla="*/ 0 h 1455"/>
              <a:gd name="p0x3" fmla="*/ 10561 w 10561"/>
              <a:gd name="p0y3" fmla="*/ 53 h 1455"/>
              <a:gd name="p0x4" fmla="*/ 10561 w 10561"/>
              <a:gd name="p0y4" fmla="*/ 120 h 1455"/>
              <a:gd name="p0x5" fmla="*/ 10561 w 10561"/>
              <a:gd name="p0y5" fmla="*/ 1335 h 1455"/>
              <a:gd name="p0x6" fmla="*/ 10561 w 10561"/>
              <a:gd name="p0y6" fmla="*/ 1401 h 1455"/>
              <a:gd name="p0x7" fmla="*/ 10507 w 10561"/>
              <a:gd name="p0y7" fmla="*/ 1455 h 1455"/>
              <a:gd name="p0x8" fmla="*/ 10441 w 10561"/>
              <a:gd name="p0y8" fmla="*/ 1455 h 1455"/>
              <a:gd name="p0x9" fmla="*/ 120 w 10561"/>
              <a:gd name="p0y9" fmla="*/ 1455 h 1455"/>
              <a:gd name="p0x10" fmla="*/ 53 w 10561"/>
              <a:gd name="p0y10" fmla="*/ 1455 h 1455"/>
              <a:gd name="p0x11" fmla="*/ 0 w 10561"/>
              <a:gd name="p0y11" fmla="*/ 1401 h 1455"/>
              <a:gd name="p0x12" fmla="*/ 0 w 10561"/>
              <a:gd name="p0y12" fmla="*/ 1335 h 1455"/>
              <a:gd name="p0x13" fmla="*/ 0 w 10561"/>
              <a:gd name="p0y13" fmla="*/ 120 h 1455"/>
              <a:gd name="p0x14" fmla="*/ 0 w 10561"/>
              <a:gd name="p0y14" fmla="*/ 53 h 1455"/>
              <a:gd name="p0x15" fmla="*/ 53 w 10561"/>
              <a:gd name="p0y15" fmla="*/ 0 h 1455"/>
              <a:gd name="p0x16" fmla="*/ 120 w 10561"/>
              <a:gd name="p0y16" fmla="*/ 0 h 145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>
              <a:alpha val="14118"/>
            </a:srgbClr>
          </a:solidFill>
          <a:ln w="9525" cmpd="sng">
            <a:solidFill>
              <a:srgbClr val="D8E2EF"/>
            </a:solidFill>
            <a:prstDash val="solid"/>
          </a:ln>
          <a:effectLst>
            <a:outerShdw blurRad="114300" dist="19050" dir="5399999" algn="ctr" rotWithShape="0">
              <a:srgbClr val="6A5ACD">
                <a:alpha val="5882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>
            <p:custDataLst>
              <p:tags r:id="rId8"/>
            </p:custDataLst>
          </p:nvPr>
        </p:nvSpPr>
        <p:spPr>
          <a:xfrm>
            <a:off x="657225" y="5757545"/>
            <a:ext cx="914400" cy="352425"/>
          </a:xfrm>
          <a:custGeom>
            <a:avLst/>
            <a:gdLst>
              <a:gd name="sw" fmla="*/ 1 w 1440"/>
              <a:gd name="sh" fmla="*/ 1 h 555"/>
              <a:gd name="mins" fmla="min sw sh"/>
              <a:gd name="dsw" fmla="+- 0 sw mins"/>
              <a:gd name="dsh" fmla="+- 0 sh mins"/>
              <a:gd name="p0x0" fmla="*/ 277 w 1440"/>
              <a:gd name="p0y0" fmla="*/ 0 h 555"/>
              <a:gd name="p0x1" fmla="*/ 1162 w 1440"/>
              <a:gd name="p0y1" fmla="*/ 0 h 555"/>
              <a:gd name="p0x2" fmla="*/ 1315 w 1440"/>
              <a:gd name="p0y2" fmla="*/ 0 h 555"/>
              <a:gd name="p0x3" fmla="*/ 1440 w 1440"/>
              <a:gd name="p0y3" fmla="*/ 124 h 555"/>
              <a:gd name="p0x4" fmla="*/ 1440 w 1440"/>
              <a:gd name="p0y4" fmla="*/ 277 h 555"/>
              <a:gd name="p0x5" fmla="*/ 1440 w 1440"/>
              <a:gd name="p0y5" fmla="*/ 430 h 555"/>
              <a:gd name="p0x6" fmla="*/ 1315 w 1440"/>
              <a:gd name="p0y6" fmla="*/ 555 h 555"/>
              <a:gd name="p0x7" fmla="*/ 1162 w 1440"/>
              <a:gd name="p0y7" fmla="*/ 555 h 555"/>
              <a:gd name="p0x8" fmla="*/ 277 w 1440"/>
              <a:gd name="p0y8" fmla="*/ 555 h 555"/>
              <a:gd name="p0x9" fmla="*/ 124 w 1440"/>
              <a:gd name="p0y9" fmla="*/ 555 h 555"/>
              <a:gd name="p0x10" fmla="*/ 0 w 1440"/>
              <a:gd name="p0y10" fmla="*/ 430 h 555"/>
              <a:gd name="p0x11" fmla="*/ 0 w 1440"/>
              <a:gd name="p0y11" fmla="*/ 277 h 555"/>
              <a:gd name="p0x12" fmla="*/ 0 w 1440"/>
              <a:gd name="p0y12" fmla="*/ 124 h 555"/>
              <a:gd name="p0x13" fmla="*/ 124 w 1440"/>
              <a:gd name="p0y13" fmla="*/ 0 h 555"/>
              <a:gd name="p0x14" fmla="*/ 277 w 1440"/>
              <a:gd name="p0y14" fmla="*/ 0 h 55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F3F7FF"/>
          </a:solidFill>
          <a:ln>
            <a:noFill/>
          </a:ln>
          <a:effectLst>
            <a:outerShdw blurRad="142875" algn="ctr" rotWithShape="0">
              <a:srgbClr val="3A5C80">
                <a:alpha val="1411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>
            <p:custDataLst>
              <p:tags r:id="rId9"/>
            </p:custDataLst>
          </p:nvPr>
        </p:nvSpPr>
        <p:spPr>
          <a:xfrm>
            <a:off x="809625" y="5834063"/>
            <a:ext cx="762076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核心优势</a:t>
            </a:r>
            <a:endParaRPr sz="12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10"/>
            </p:custDataLst>
          </p:nvPr>
        </p:nvSpPr>
        <p:spPr>
          <a:xfrm>
            <a:off x="1724101" y="5614988"/>
            <a:ext cx="5249170" cy="633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5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制作门槛从</a:t>
            </a:r>
            <a:r>
              <a:rPr lang="en-US" altLang="zh-CN" sz="15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"</a:t>
            </a:r>
            <a:r>
              <a:rPr lang="zh-CN" altLang="en-US" sz="15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几个月学习</a:t>
            </a:r>
            <a:r>
              <a:rPr lang="en-US" altLang="zh-CN" sz="15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+ </a:t>
            </a:r>
            <a:r>
              <a:rPr lang="zh-CN" altLang="en-US" sz="15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几万设备</a:t>
            </a:r>
            <a:r>
              <a:rPr lang="en-US" altLang="zh-CN" sz="15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"</a:t>
            </a:r>
            <a:r>
              <a:rPr lang="zh-CN" altLang="en-US" sz="15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降到</a:t>
            </a:r>
            <a:r>
              <a:rPr lang="en-US" altLang="zh-CN" sz="15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"</a:t>
            </a:r>
            <a:r>
              <a:rPr lang="en-US" altLang="zh-CN"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 </a:t>
            </a:r>
            <a:r>
              <a:rPr lang="zh-CN" altLang="en-US"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分钟</a:t>
            </a:r>
            <a:r>
              <a:rPr lang="en-US" altLang="zh-CN"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+ </a:t>
            </a:r>
            <a:r>
              <a:rPr lang="zh-CN" altLang="en-US"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一部手机</a:t>
            </a:r>
            <a:r>
              <a:rPr lang="en-US" altLang="en-US" sz="15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"</a:t>
            </a:r>
            <a:r>
              <a:rPr lang="zh-CN" altLang="en-US" sz="15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，让</a:t>
            </a:r>
            <a:r>
              <a:rPr lang="en-US" altLang="zh-CN" sz="15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 </a:t>
            </a:r>
            <a:r>
              <a:rPr lang="zh-CN" altLang="en-US" sz="1500" b="1">
                <a:solidFill>
                  <a:srgbClr val="0A7AF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基础</a:t>
            </a:r>
            <a:r>
              <a:rPr sz="15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也能当天出片。</a:t>
            </a:r>
            <a:endParaRPr sz="15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任意多边形 12"/>
          <p:cNvSpPr/>
          <p:nvPr>
            <p:custDataLst>
              <p:tags r:id="rId11"/>
            </p:custDataLst>
          </p:nvPr>
        </p:nvSpPr>
        <p:spPr>
          <a:xfrm>
            <a:off x="7406640" y="1128395"/>
            <a:ext cx="4323080" cy="5267325"/>
          </a:xfrm>
          <a:custGeom>
            <a:avLst/>
            <a:gdLst>
              <a:gd name="sw" fmla="*/ 1 w 6808"/>
              <a:gd name="sh" fmla="*/ 1 h 8295"/>
              <a:gd name="mins" fmla="min sw sh"/>
              <a:gd name="dsw" fmla="+- 0 sw mins"/>
              <a:gd name="dsh" fmla="+- 0 sh mins"/>
              <a:gd name="p0x0" fmla="*/ 120 w 6808"/>
              <a:gd name="p0y0" fmla="*/ 0 h 8295"/>
              <a:gd name="p0x1" fmla="*/ 6688 w 6808"/>
              <a:gd name="p0y1" fmla="*/ 0 h 8295"/>
              <a:gd name="p0x2" fmla="*/ 6754 w 6808"/>
              <a:gd name="p0y2" fmla="*/ 0 h 8295"/>
              <a:gd name="p0x3" fmla="*/ 6808 w 6808"/>
              <a:gd name="p0y3" fmla="*/ 53 h 8295"/>
              <a:gd name="p0x4" fmla="*/ 6808 w 6808"/>
              <a:gd name="p0y4" fmla="*/ 120 h 8295"/>
              <a:gd name="p0x5" fmla="*/ 6808 w 6808"/>
              <a:gd name="p0y5" fmla="*/ 8175 h 8295"/>
              <a:gd name="p0x6" fmla="*/ 6808 w 6808"/>
              <a:gd name="p0y6" fmla="*/ 8241 h 8295"/>
              <a:gd name="p0x7" fmla="*/ 6754 w 6808"/>
              <a:gd name="p0y7" fmla="*/ 8295 h 8295"/>
              <a:gd name="p0x8" fmla="*/ 6688 w 6808"/>
              <a:gd name="p0y8" fmla="*/ 8295 h 8295"/>
              <a:gd name="p0x9" fmla="*/ 120 w 6808"/>
              <a:gd name="p0y9" fmla="*/ 8295 h 8295"/>
              <a:gd name="p0x10" fmla="*/ 53 w 6808"/>
              <a:gd name="p0y10" fmla="*/ 8295 h 8295"/>
              <a:gd name="p0x11" fmla="*/ 0 w 6808"/>
              <a:gd name="p0y11" fmla="*/ 8241 h 8295"/>
              <a:gd name="p0x12" fmla="*/ 0 w 6808"/>
              <a:gd name="p0y12" fmla="*/ 8175 h 8295"/>
              <a:gd name="p0x13" fmla="*/ 0 w 6808"/>
              <a:gd name="p0y13" fmla="*/ 120 h 8295"/>
              <a:gd name="p0x14" fmla="*/ 0 w 6808"/>
              <a:gd name="p0y14" fmla="*/ 53 h 8295"/>
              <a:gd name="p0x15" fmla="*/ 53 w 6808"/>
              <a:gd name="p0y15" fmla="*/ 0 h 8295"/>
              <a:gd name="p0x16" fmla="*/ 120 w 6808"/>
              <a:gd name="p0y16" fmla="*/ 0 h 829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59994"/>
              <a:lumOff val="40006"/>
            </a:schemeClr>
          </a:solidFill>
          <a:ln w="9525" cmpd="sng">
            <a:solidFill>
              <a:srgbClr val="D8E2EF"/>
            </a:solidFill>
            <a:prstDash val="solid"/>
          </a:ln>
          <a:effectLst>
            <a:outerShdw blurRad="114300" dist="19050" dir="5399999" algn="ctr" rotWithShape="0">
              <a:srgbClr val="6A5ACD">
                <a:alpha val="5882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任意多边形 17"/>
          <p:cNvSpPr/>
          <p:nvPr>
            <p:custDataLst>
              <p:tags r:id="rId12"/>
            </p:custDataLst>
          </p:nvPr>
        </p:nvSpPr>
        <p:spPr>
          <a:xfrm>
            <a:off x="8354060" y="6138545"/>
            <a:ext cx="76200" cy="76200"/>
          </a:xfrm>
          <a:custGeom>
            <a:avLst/>
            <a:gdLst>
              <a:gd name="sw" fmla="*/ 1 w 120"/>
              <a:gd name="sh" fmla="*/ 1 h 120"/>
              <a:gd name="mins" fmla="min sw sh"/>
              <a:gd name="dsw" fmla="+- 0 sw mins"/>
              <a:gd name="dsh" fmla="+- 0 sh mins"/>
              <a:gd name="p0x0" fmla="*/ 60 w 120"/>
              <a:gd name="p0y0" fmla="*/ 0 h 120"/>
              <a:gd name="p0x1" fmla="*/ 93 w 120"/>
              <a:gd name="p0y1" fmla="*/ 0 h 120"/>
              <a:gd name="p0x2" fmla="*/ 120 w 120"/>
              <a:gd name="p0y2" fmla="*/ 26 h 120"/>
              <a:gd name="p0x3" fmla="*/ 120 w 120"/>
              <a:gd name="p0y3" fmla="*/ 60 h 120"/>
              <a:gd name="p0x4" fmla="*/ 120 w 120"/>
              <a:gd name="p0y4" fmla="*/ 93 h 120"/>
              <a:gd name="p0x5" fmla="*/ 93 w 120"/>
              <a:gd name="p0y5" fmla="*/ 120 h 120"/>
              <a:gd name="p0x6" fmla="*/ 60 w 120"/>
              <a:gd name="p0y6" fmla="*/ 120 h 120"/>
              <a:gd name="p0x7" fmla="*/ 26 w 120"/>
              <a:gd name="p0y7" fmla="*/ 120 h 120"/>
              <a:gd name="p0x8" fmla="*/ 0 w 120"/>
              <a:gd name="p0y8" fmla="*/ 93 h 120"/>
              <a:gd name="p0x9" fmla="*/ 0 w 120"/>
              <a:gd name="p0y9" fmla="*/ 60 h 120"/>
              <a:gd name="p0x10" fmla="*/ 0 w 120"/>
              <a:gd name="p0y10" fmla="*/ 26 h 120"/>
              <a:gd name="p0x11" fmla="*/ 26 w 120"/>
              <a:gd name="p0y11" fmla="*/ 0 h 120"/>
              <a:gd name="p0x12" fmla="*/ 60 w 120"/>
              <a:gd name="p0y12" fmla="*/ 0 h 1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>
            <p:custDataLst>
              <p:tags r:id="rId13"/>
            </p:custDataLst>
          </p:nvPr>
        </p:nvSpPr>
        <p:spPr>
          <a:xfrm>
            <a:off x="8506644" y="6076950"/>
            <a:ext cx="3104331" cy="2000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lang="zh-CN" altLang="en-US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一部手机拍摄</a:t>
            </a:r>
            <a:r>
              <a:rPr lang="en-US" altLang="zh-CN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· AI </a:t>
            </a:r>
            <a:r>
              <a:rPr lang="zh-CN" altLang="en-US" sz="1200">
                <a:solidFill>
                  <a:srgbClr val="5C667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自动生成视频</a:t>
            </a:r>
            <a:endParaRPr lang="zh-CN" altLang="en-US" sz="1200">
              <a:solidFill>
                <a:srgbClr val="5C667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任意多边形 13"/>
          <p:cNvSpPr/>
          <p:nvPr>
            <p:custDataLst>
              <p:tags r:id="rId14"/>
            </p:custDataLst>
          </p:nvPr>
        </p:nvSpPr>
        <p:spPr>
          <a:xfrm>
            <a:off x="7525385" y="1247775"/>
            <a:ext cx="4085590" cy="4714875"/>
          </a:xfrm>
          <a:custGeom>
            <a:avLst/>
            <a:gdLst>
              <a:gd name="sw" fmla="*/ 1 w 6433"/>
              <a:gd name="sh" fmla="*/ 1 h 7425"/>
              <a:gd name="mins" fmla="min sw sh"/>
              <a:gd name="dsw" fmla="+- 0 sw mins"/>
              <a:gd name="dsh" fmla="+- 0 sh mins"/>
              <a:gd name="p0x0" fmla="*/ 120 w 6433"/>
              <a:gd name="p0y0" fmla="*/ 0 h 7425"/>
              <a:gd name="p0x1" fmla="*/ 6313 w 6433"/>
              <a:gd name="p0y1" fmla="*/ 0 h 7425"/>
              <a:gd name="p0x2" fmla="*/ 6379 w 6433"/>
              <a:gd name="p0y2" fmla="*/ 0 h 7425"/>
              <a:gd name="p0x3" fmla="*/ 6433 w 6433"/>
              <a:gd name="p0y3" fmla="*/ 53 h 7425"/>
              <a:gd name="p0x4" fmla="*/ 6433 w 6433"/>
              <a:gd name="p0y4" fmla="*/ 120 h 7425"/>
              <a:gd name="p0x5" fmla="*/ 6433 w 6433"/>
              <a:gd name="p0y5" fmla="*/ 7305 h 7425"/>
              <a:gd name="p0x6" fmla="*/ 6433 w 6433"/>
              <a:gd name="p0y6" fmla="*/ 7371 h 7425"/>
              <a:gd name="p0x7" fmla="*/ 6379 w 6433"/>
              <a:gd name="p0y7" fmla="*/ 7425 h 7425"/>
              <a:gd name="p0x8" fmla="*/ 6313 w 6433"/>
              <a:gd name="p0y8" fmla="*/ 7425 h 7425"/>
              <a:gd name="p0x9" fmla="*/ 120 w 6433"/>
              <a:gd name="p0y9" fmla="*/ 7425 h 7425"/>
              <a:gd name="p0x10" fmla="*/ 53 w 6433"/>
              <a:gd name="p0y10" fmla="*/ 7425 h 7425"/>
              <a:gd name="p0x11" fmla="*/ 0 w 6433"/>
              <a:gd name="p0y11" fmla="*/ 7371 h 7425"/>
              <a:gd name="p0x12" fmla="*/ 0 w 6433"/>
              <a:gd name="p0y12" fmla="*/ 7305 h 7425"/>
              <a:gd name="p0x13" fmla="*/ 0 w 6433"/>
              <a:gd name="p0y13" fmla="*/ 120 h 7425"/>
              <a:gd name="p0x14" fmla="*/ 0 w 6433"/>
              <a:gd name="p0y14" fmla="*/ 53 h 7425"/>
              <a:gd name="p0x15" fmla="*/ 53 w 6433"/>
              <a:gd name="p0y15" fmla="*/ 0 h 7425"/>
              <a:gd name="p0x16" fmla="*/ 120 w 6433"/>
              <a:gd name="p0y16" fmla="*/ 0 h 742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57364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5" name="图片 14" descr="b50bcbc5-9e03-11f1-83f6-86ae6344644a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rcRect l="-5" r="19"/>
          <a:stretch>
            <a:fillRect/>
          </a:stretch>
        </p:blipFill>
        <p:spPr>
          <a:xfrm>
            <a:off x="7525391" y="1247775"/>
            <a:ext cx="4084949" cy="471487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433" h="7425">
                <a:moveTo>
                  <a:pt x="120" y="0"/>
                </a:moveTo>
                <a:lnTo>
                  <a:pt x="6314" y="0"/>
                </a:lnTo>
                <a:cubicBezTo>
                  <a:pt x="6375" y="0"/>
                  <a:pt x="6425" y="46"/>
                  <a:pt x="6433" y="105"/>
                </a:cubicBezTo>
                <a:lnTo>
                  <a:pt x="6433" y="7320"/>
                </a:lnTo>
                <a:cubicBezTo>
                  <a:pt x="6425" y="7379"/>
                  <a:pt x="6375" y="7425"/>
                  <a:pt x="6314" y="7425"/>
                </a:cubicBezTo>
                <a:lnTo>
                  <a:pt x="120" y="7425"/>
                </a:lnTo>
                <a:cubicBezTo>
                  <a:pt x="54" y="7425"/>
                  <a:pt x="0" y="7371"/>
                  <a:pt x="0" y="7305"/>
                </a:cubicBezTo>
                <a:lnTo>
                  <a:pt x="0" y="120"/>
                </a:lnTo>
                <a:cubicBezTo>
                  <a:pt x="0" y="54"/>
                  <a:pt x="54" y="0"/>
                  <a:pt x="120" y="0"/>
                </a:cubicBezTo>
                <a:close/>
              </a:path>
            </a:pathLst>
          </a:cu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10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0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101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102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103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104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105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106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107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108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109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11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3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110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111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112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113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114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115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116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117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118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119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12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3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120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121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122.xml><?xml version="1.0" encoding="utf-8"?>
<p:tagLst xmlns:p="http://schemas.openxmlformats.org/presentationml/2006/main">
  <p:tag name="KSO_WM_UNIT_TYPE" val="a"/>
  <p:tag name="KSO_WM_BEAUTIFY_FLAG" val="#wm#"/>
  <p:tag name="KSO_WM_FIGMA_FLAG" val="#fgm#"/>
  <p:tag name="KSO_WM_UNIT_INDEX" val="1"/>
  <p:tag name="KSO_WM_UNIT_TEXT_TYPE" val="1"/>
  <p:tag name="KSO_WM_LAYOUT_CHECK_HASH" val="fb83b327c18b4bbd9df7f427de82b99ce0065b8d"/>
  <p:tag name="KSO_WM_NEWLAYOUT_ID" val="2146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custom40498887_3*a*1"/>
  <p:tag name="KSO_WM_TEMPLATE_CATEGORY" val="custom"/>
  <p:tag name="KSO_WM_TEMPLATE_INDEX" val="40498887"/>
  <p:tag name="KSO_WM_UNIT_LAYERLEVEL" val="1"/>
  <p:tag name="KSO_WM_TAG_VERSION" val="3.0"/>
</p:tagLst>
</file>

<file path=ppt/tags/tag123.xml><?xml version="1.0" encoding="utf-8"?>
<p:tagLst xmlns:p="http://schemas.openxmlformats.org/presentationml/2006/main">
  <p:tag name="KSO_WM_UNIT_TYPE" val="e"/>
  <p:tag name="KSO_WM_BEAUTIFY_FLAG" val="#wm#"/>
  <p:tag name="KSO_WM_FIGMA_FLAG" val="#fgm#"/>
  <p:tag name="KSO_WM_UNIT_INDEX" val="1"/>
  <p:tag name="KSO_WM_UNIT_PRESET_TEXT" val="01"/>
  <p:tag name="KSO_WM_UNIT_NOCLEAR" val="0"/>
  <p:tag name="KSO_WM_UNIT_HIGHLIGHT" val="0"/>
  <p:tag name="KSO_WM_UNIT_COMPATIBLE" val="1"/>
  <p:tag name="KSO_WM_UNIT_DIAGRAM_ISNUMVISUAL" val="0"/>
  <p:tag name="KSO_WM_UNIT_DIAGRAM_ISREFERUNIT" val="0"/>
  <p:tag name="KSO_WM_UNIT_ID" val="custom40498887_3*e*1"/>
  <p:tag name="KSO_WM_TEMPLATE_CATEGORY" val="custom"/>
  <p:tag name="KSO_WM_TEMPLATE_INDEX" val="40498887"/>
  <p:tag name="KSO_WM_UNIT_LAYERLEVEL" val="1"/>
  <p:tag name="KSO_WM_TAG_VERSION" val="3.0"/>
</p:tagLst>
</file>

<file path=ppt/tags/tag124.xml><?xml version="1.0" encoding="utf-8"?>
<p:tagLst xmlns:p="http://schemas.openxmlformats.org/presentationml/2006/main">
  <p:tag name="KSO_WM_SLIDE_CONTENT_ORIENTATION" val="left"/>
  <p:tag name="KSO_WM_SLIDE_HAS_MASK" val="0"/>
  <p:tag name="KSO_WM_SLIDE_ITEM_CNT" val="0"/>
  <p:tag name="KSO_WM_SLIDE_TYPE" val="sectionTitle"/>
  <p:tag name="KSO_WM_TEMPLATE_SUBCATEGORY" val="29"/>
  <p:tag name="KSO_WM_BEAUTIFY_FLAG" val="#wm#"/>
  <p:tag name="KSO_WM_TEMPLATE_SLIDE_ID" val="slide_0e3ab8503af4c08e"/>
  <p:tag name="KSO_WM_TAG_VERSION" val="3.0"/>
  <p:tag name="KSO_WM_SLIDE_ID" val="custom40498887_3"/>
  <p:tag name="KSO_WM_TEMPLATE_MASTER_TYPE" val="0"/>
  <p:tag name="KSO_WM_TEMPLATE_COLOR_TYPE" val="0"/>
  <p:tag name="KSO_WM_SLIDE_INDEX" val="3"/>
  <p:tag name="KSO_WM_TEMPLATE_CATEGORY" val="custom"/>
  <p:tag name="KSO_WM_TEMPLATE_INDEX" val="40498887"/>
  <p:tag name="KSO_WM_SLIDE_LAYOUT" val="a_e"/>
  <p:tag name="KSO_WM_SLIDE_LAYOUT_CNT" val="1_1"/>
</p:tagLst>
</file>

<file path=ppt/tags/tag125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126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</p:tagLst>
</file>

<file path=ppt/tags/tag127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128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129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13.xml><?xml version="1.0" encoding="utf-8"?>
<p:tagLst xmlns:p="http://schemas.openxmlformats.org/presentationml/2006/main">
  <p:tag name="KSO_WM_UNIT_TYPE" val="f"/>
  <p:tag name="KSO_WM_UNIT_SUBTYPE" val="a"/>
  <p:tag name="KSO_WM_UNIT_INDEX" val="2"/>
  <p:tag name="KSO_WM_BEAUTIFY_FLAG" val="#wm#"/>
  <p:tag name="KSO_WM_TAG_VERSION" val="3.0"/>
  <p:tag name="KSO_WM_UNIT_PRESET_TEXT" val="单击此处编辑母版文本样式&#10;第二级&#10;第三级&#10;第四级&#10;第五级"/>
  <p:tag name="KSO_WM_UNIT_ID" val="_3*f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130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131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132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133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134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135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136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137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138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139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14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0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141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142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143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144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145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146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147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148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149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15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0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151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152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153.xml><?xml version="1.0" encoding="utf-8"?>
<p:tagLst xmlns:p="http://schemas.openxmlformats.org/presentationml/2006/main">
  <p:tag name="KSO_WM_UNIT_TYPE" val="f"/>
  <p:tag name="KSO_WM_UNIT_INDEX" val="17"/>
  <p:tag name="KSO_WM_BEAUTIFY_FLAG" val="#wm#"/>
  <p:tag name="KSO_WM_TAG_VERSION" val="3.0"/>
</p:tagLst>
</file>

<file path=ppt/tags/tag154.xml><?xml version="1.0" encoding="utf-8"?>
<p:tagLst xmlns:p="http://schemas.openxmlformats.org/presentationml/2006/main">
  <p:tag name="KSO_WM_UNIT_TYPE" val="f"/>
  <p:tag name="KSO_WM_UNIT_INDEX" val="18"/>
  <p:tag name="KSO_WM_BEAUTIFY_FLAG" val="#wm#"/>
  <p:tag name="KSO_WM_TAG_VERSION" val="3.0"/>
</p:tagLst>
</file>

<file path=ppt/tags/tag155.xml><?xml version="1.0" encoding="utf-8"?>
<p:tagLst xmlns:p="http://schemas.openxmlformats.org/presentationml/2006/main">
  <p:tag name="KSO_WM_UNIT_TYPE" val="f"/>
  <p:tag name="KSO_WM_UNIT_INDEX" val="19"/>
  <p:tag name="KSO_WM_BEAUTIFY_FLAG" val="#wm#"/>
  <p:tag name="KSO_WM_TAG_VERSION" val="3.0"/>
</p:tagLst>
</file>

<file path=ppt/tags/tag156.xml><?xml version="1.0" encoding="utf-8"?>
<p:tagLst xmlns:p="http://schemas.openxmlformats.org/presentationml/2006/main">
  <p:tag name="KSO_WM_UNIT_TYPE" val="f"/>
  <p:tag name="KSO_WM_UNIT_INDEX" val="20"/>
  <p:tag name="KSO_WM_BEAUTIFY_FLAG" val="#wm#"/>
  <p:tag name="KSO_WM_TAG_VERSION" val="3.0"/>
</p:tagLst>
</file>

<file path=ppt/tags/tag157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158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159.xml><?xml version="1.0" encoding="utf-8"?>
<p:tagLst xmlns:p="http://schemas.openxmlformats.org/presentationml/2006/main">
  <p:tag name="KSO_WM_UNIT_TYPE" val="f"/>
  <p:tag name="KSO_WM_UNIT_INDEX" val="21"/>
  <p:tag name="KSO_WM_BEAUTIFY_FLAG" val="#wm#"/>
  <p:tag name="KSO_WM_TAG_VERSION" val="3.0"/>
</p:tagLst>
</file>

<file path=ppt/tags/tag16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0.xml><?xml version="1.0" encoding="utf-8"?>
<p:tagLst xmlns:p="http://schemas.openxmlformats.org/presentationml/2006/main">
  <p:tag name="KSO_WM_UNIT_TYPE" val="f"/>
  <p:tag name="KSO_WM_UNIT_INDEX" val="22"/>
  <p:tag name="KSO_WM_BEAUTIFY_FLAG" val="#wm#"/>
  <p:tag name="KSO_WM_TAG_VERSION" val="3.0"/>
</p:tagLst>
</file>

<file path=ppt/tags/tag161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162.xml><?xml version="1.0" encoding="utf-8"?>
<p:tagLst xmlns:p="http://schemas.openxmlformats.org/presentationml/2006/main">
  <p:tag name="KSO_WM_UNIT_TYPE" val="f"/>
  <p:tag name="KSO_WM_UNIT_INDEX" val="23"/>
  <p:tag name="KSO_WM_BEAUTIFY_FLAG" val="#wm#"/>
  <p:tag name="KSO_WM_TAG_VERSION" val="3.0"/>
</p:tagLst>
</file>

<file path=ppt/tags/tag163.xml><?xml version="1.0" encoding="utf-8"?>
<p:tagLst xmlns:p="http://schemas.openxmlformats.org/presentationml/2006/main">
  <p:tag name="KSO_WM_UNIT_TYPE" val="f"/>
  <p:tag name="KSO_WM_UNIT_INDEX" val="24"/>
  <p:tag name="KSO_WM_BEAUTIFY_FLAG" val="#wm#"/>
  <p:tag name="KSO_WM_TAG_VERSION" val="3.0"/>
</p:tagLst>
</file>

<file path=ppt/tags/tag164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</p:tagLst>
</file>

<file path=ppt/tags/tag165.xml><?xml version="1.0" encoding="utf-8"?>
<p:tagLst xmlns:p="http://schemas.openxmlformats.org/presentationml/2006/main">
  <p:tag name="KSO_WM_UNIT_TYPE" val="f"/>
  <p:tag name="KSO_WM_UNIT_INDEX" val="25"/>
  <p:tag name="KSO_WM_BEAUTIFY_FLAG" val="#wm#"/>
  <p:tag name="KSO_WM_TAG_VERSION" val="3.0"/>
</p:tagLst>
</file>

<file path=ppt/tags/tag166.xml><?xml version="1.0" encoding="utf-8"?>
<p:tagLst xmlns:p="http://schemas.openxmlformats.org/presentationml/2006/main">
  <p:tag name="KSO_WM_UNIT_TYPE" val="f"/>
  <p:tag name="KSO_WM_UNIT_INDEX" val="26"/>
  <p:tag name="KSO_WM_BEAUTIFY_FLAG" val="#wm#"/>
  <p:tag name="KSO_WM_TAG_VERSION" val="3.0"/>
</p:tagLst>
</file>

<file path=ppt/tags/tag167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168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169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17.xml><?xml version="1.0" encoding="utf-8"?>
<p:tagLst xmlns:p="http://schemas.openxmlformats.org/presentationml/2006/main">
  <p:tag name="KSO_WM_UNIT_TYPE" val="h_a"/>
  <p:tag name="KSO_WM_UNIT_INDEX" val="1_1"/>
  <p:tag name="KSO_WM_BEAUTIFY_FLAG" val="#wm#"/>
  <p:tag name="KSO_WM_TAG_VERSION" val="3.0"/>
  <p:tag name="KSO_WM_UNIT_PRESET_TEXT" val="单击此处编辑母版标题样式"/>
  <p:tag name="KSO_WM_UNIT_ID" val="_4*h_a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</p:tagLst>
</file>

<file path=ppt/tags/tag170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171.xml><?xml version="1.0" encoding="utf-8"?>
<p:tagLst xmlns:p="http://schemas.openxmlformats.org/presentationml/2006/main">
  <p:tag name="KSO_WM_UNIT_TYPE" val="i"/>
  <p:tag name="KSO_WM_UNIT_INDEX" val="52"/>
  <p:tag name="KSO_WM_BEAUTIFY_FLAG" val="#wm#"/>
  <p:tag name="KSO_WM_TAG_VERSION" val="3.0"/>
</p:tagLst>
</file>

<file path=ppt/tags/tag172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173.xml><?xml version="1.0" encoding="utf-8"?>
<p:tagLst xmlns:p="http://schemas.openxmlformats.org/presentationml/2006/main">
  <p:tag name="KSO_WM_UNIT_TYPE" val="i"/>
  <p:tag name="KSO_WM_UNIT_INDEX" val="54"/>
  <p:tag name="KSO_WM_BEAUTIFY_FLAG" val="#wm#"/>
  <p:tag name="KSO_WM_TAG_VERSION" val="3.0"/>
</p:tagLst>
</file>

<file path=ppt/tags/tag174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175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176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177.xml><?xml version="1.0" encoding="utf-8"?>
<p:tagLst xmlns:p="http://schemas.openxmlformats.org/presentationml/2006/main">
  <p:tag name="KSO_WM_UNIT_TYPE" val="d"/>
  <p:tag name="KSO_WM_UNIT_INDEX" val="2"/>
  <p:tag name="KSO_WM_BEAUTIFY_FLAG" val="#wm#"/>
  <p:tag name="KSO_WM_TAG_VERSION" val="3.0"/>
</p:tagLst>
</file>

<file path=ppt/tags/tag178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179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18.xml><?xml version="1.0" encoding="utf-8"?>
<p:tagLst xmlns:p="http://schemas.openxmlformats.org/presentationml/2006/main">
  <p:tag name="KSO_WM_UNIT_TYPE" val="h_f"/>
  <p:tag name="KSO_WM_UNIT_SUBTYPE" val="a"/>
  <p:tag name="KSO_WM_UNIT_INDEX" val="1_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4*h_f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TEXT_LAYER_COUNT" val="1"/>
</p:tagLst>
</file>

<file path=ppt/tags/tag180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181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182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183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184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185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186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187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188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189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19.xml><?xml version="1.0" encoding="utf-8"?>
<p:tagLst xmlns:p="http://schemas.openxmlformats.org/presentationml/2006/main">
  <p:tag name="KSO_WM_UNIT_TYPE" val="h_a"/>
  <p:tag name="KSO_WM_UNIT_INDEX" val="2_1"/>
  <p:tag name="KSO_WM_BEAUTIFY_FLAG" val="#wm#"/>
  <p:tag name="KSO_WM_TAG_VERSION" val="3.0"/>
  <p:tag name="KSO_WM_UNIT_PRESET_TEXT" val="单击此处编辑母版标题样式"/>
  <p:tag name="KSO_WM_UNIT_ID" val="_4*h_a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</p:tagLst>
</file>

<file path=ppt/tags/tag190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191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192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</p:tagLst>
</file>

<file path=ppt/tags/tag193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</p:tagLst>
</file>

<file path=ppt/tags/tag194.xml><?xml version="1.0" encoding="utf-8"?>
<p:tagLst xmlns:p="http://schemas.openxmlformats.org/presentationml/2006/main">
  <p:tag name="KSO_WM_UNIT_TYPE" val="d"/>
  <p:tag name="KSO_WM_UNIT_INDEX" val="3"/>
  <p:tag name="KSO_WM_BEAUTIFY_FLAG" val="#wm#"/>
  <p:tag name="KSO_WM_TAG_VERSION" val="3.0"/>
</p:tagLst>
</file>

<file path=ppt/tags/tag195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196.xml><?xml version="1.0" encoding="utf-8"?>
<p:tagLst xmlns:p="http://schemas.openxmlformats.org/presentationml/2006/main">
  <p:tag name="KSO_WM_UNIT_TYPE" val="i"/>
  <p:tag name="KSO_WM_UNIT_INDEX" val="36"/>
  <p:tag name="KSO_WM_BEAUTIFY_FLAG" val="#wm#"/>
  <p:tag name="KSO_WM_TAG_VERSION" val="3.0"/>
</p:tagLst>
</file>

<file path=ppt/tags/tag197.xml><?xml version="1.0" encoding="utf-8"?>
<p:tagLst xmlns:p="http://schemas.openxmlformats.org/presentationml/2006/main">
  <p:tag name="KSO_WM_UNIT_TYPE" val="i"/>
  <p:tag name="KSO_WM_UNIT_INDEX" val="38"/>
  <p:tag name="KSO_WM_BEAUTIFY_FLAG" val="#wm#"/>
  <p:tag name="KSO_WM_TAG_VERSION" val="3.0"/>
</p:tagLst>
</file>

<file path=ppt/tags/tag198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199.xml><?xml version="1.0" encoding="utf-8"?>
<p:tagLst xmlns:p="http://schemas.openxmlformats.org/presentationml/2006/main">
  <p:tag name="KSO_WM_UNIT_TYPE" val="i"/>
  <p:tag name="KSO_WM_UNIT_INDEX" val="40"/>
  <p:tag name="KSO_WM_BEAUTIFY_FLAG" val="#wm#"/>
  <p:tag name="KSO_WM_TAG_VERSION" val="3.0"/>
</p:tagLst>
</file>

<file path=ppt/tags/tag2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20.xml><?xml version="1.0" encoding="utf-8"?>
<p:tagLst xmlns:p="http://schemas.openxmlformats.org/presentationml/2006/main">
  <p:tag name="KSO_WM_UNIT_TYPE" val="h_f"/>
  <p:tag name="KSO_WM_UNIT_SUBTYPE" val="a"/>
  <p:tag name="KSO_WM_UNIT_INDEX" val="2_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4*h_f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TEXT_LAYER_COUNT" val="1"/>
</p:tagLst>
</file>

<file path=ppt/tags/tag200.xml><?xml version="1.0" encoding="utf-8"?>
<p:tagLst xmlns:p="http://schemas.openxmlformats.org/presentationml/2006/main">
  <p:tag name="KSO_WM_UNIT_TYPE" val="i"/>
  <p:tag name="KSO_WM_UNIT_INDEX" val="42"/>
  <p:tag name="KSO_WM_BEAUTIFY_FLAG" val="#wm#"/>
  <p:tag name="KSO_WM_TAG_VERSION" val="3.0"/>
</p:tagLst>
</file>

<file path=ppt/tags/tag201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202.xml><?xml version="1.0" encoding="utf-8"?>
<p:tagLst xmlns:p="http://schemas.openxmlformats.org/presentationml/2006/main">
  <p:tag name="KSO_WM_UNIT_TYPE" val="i"/>
  <p:tag name="KSO_WM_UNIT_INDEX" val="44"/>
  <p:tag name="KSO_WM_BEAUTIFY_FLAG" val="#wm#"/>
  <p:tag name="KSO_WM_TAG_VERSION" val="3.0"/>
</p:tagLst>
</file>

<file path=ppt/tags/tag203.xml><?xml version="1.0" encoding="utf-8"?>
<p:tagLst xmlns:p="http://schemas.openxmlformats.org/presentationml/2006/main">
  <p:tag name="KSO_WM_UNIT_TYPE" val="i"/>
  <p:tag name="KSO_WM_UNIT_INDEX" val="46"/>
  <p:tag name="KSO_WM_BEAUTIFY_FLAG" val="#wm#"/>
  <p:tag name="KSO_WM_TAG_VERSION" val="3.0"/>
</p:tagLst>
</file>

<file path=ppt/tags/tag204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205.xml><?xml version="1.0" encoding="utf-8"?>
<p:tagLst xmlns:p="http://schemas.openxmlformats.org/presentationml/2006/main">
  <p:tag name="KSO_WM_UNIT_TYPE" val="i"/>
  <p:tag name="KSO_WM_UNIT_INDEX" val="48"/>
  <p:tag name="KSO_WM_BEAUTIFY_FLAG" val="#wm#"/>
  <p:tag name="KSO_WM_TAG_VERSION" val="3.0"/>
</p:tagLst>
</file>

<file path=ppt/tags/tag206.xml><?xml version="1.0" encoding="utf-8"?>
<p:tagLst xmlns:p="http://schemas.openxmlformats.org/presentationml/2006/main">
  <p:tag name="KSO_WM_UNIT_TYPE" val="i"/>
  <p:tag name="KSO_WM_UNIT_INDEX" val="50"/>
  <p:tag name="KSO_WM_BEAUTIFY_FLAG" val="#wm#"/>
  <p:tag name="KSO_WM_TAG_VERSION" val="3.0"/>
</p:tagLst>
</file>

<file path=ppt/tags/tag207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208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</p:tagLst>
</file>

<file path=ppt/tags/tag209.xml><?xml version="1.0" encoding="utf-8"?>
<p:tagLst xmlns:p="http://schemas.openxmlformats.org/presentationml/2006/main">
  <p:tag name="KSO_WM_UNIT_TYPE" val="a"/>
  <p:tag name="KSO_WM_BEAUTIFY_FLAG" val="#wm#"/>
  <p:tag name="KSO_WM_FIGMA_FLAG" val="#fgm#"/>
  <p:tag name="KSO_WM_UNIT_INDEX" val="1"/>
  <p:tag name="KSO_WM_UNIT_TEXT_TYPE" val="1"/>
  <p:tag name="KSO_WM_LAYOUT_CHECK_HASH" val="fb83b327c18b4bbd9df7f427de82b99ce0065b8d"/>
  <p:tag name="KSO_WM_NEWLAYOUT_ID" val="2146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custom40498887_3*a*1"/>
  <p:tag name="KSO_WM_TEMPLATE_CATEGORY" val="custom"/>
  <p:tag name="KSO_WM_TEMPLATE_INDEX" val="40498887"/>
  <p:tag name="KSO_WM_UNIT_LAYERLEVEL" val="1"/>
  <p:tag name="KSO_WM_TAG_VERSION" val="3.0"/>
</p:tagLst>
</file>

<file path=ppt/tags/tag21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0.xml><?xml version="1.0" encoding="utf-8"?>
<p:tagLst xmlns:p="http://schemas.openxmlformats.org/presentationml/2006/main">
  <p:tag name="KSO_WM_UNIT_TYPE" val="e"/>
  <p:tag name="KSO_WM_BEAUTIFY_FLAG" val="#wm#"/>
  <p:tag name="KSO_WM_FIGMA_FLAG" val="#fgm#"/>
  <p:tag name="KSO_WM_UNIT_INDEX" val="1"/>
  <p:tag name="KSO_WM_UNIT_PRESET_TEXT" val="01"/>
  <p:tag name="KSO_WM_UNIT_NOCLEAR" val="0"/>
  <p:tag name="KSO_WM_UNIT_HIGHLIGHT" val="0"/>
  <p:tag name="KSO_WM_UNIT_COMPATIBLE" val="1"/>
  <p:tag name="KSO_WM_UNIT_DIAGRAM_ISNUMVISUAL" val="0"/>
  <p:tag name="KSO_WM_UNIT_DIAGRAM_ISREFERUNIT" val="0"/>
  <p:tag name="KSO_WM_UNIT_ID" val="custom40498887_3*e*1"/>
  <p:tag name="KSO_WM_TEMPLATE_CATEGORY" val="custom"/>
  <p:tag name="KSO_WM_TEMPLATE_INDEX" val="40498887"/>
  <p:tag name="KSO_WM_UNIT_LAYERLEVEL" val="1"/>
  <p:tag name="KSO_WM_TAG_VERSION" val="3.0"/>
</p:tagLst>
</file>

<file path=ppt/tags/tag211.xml><?xml version="1.0" encoding="utf-8"?>
<p:tagLst xmlns:p="http://schemas.openxmlformats.org/presentationml/2006/main">
  <p:tag name="KSO_WM_SLIDE_CONTENT_ORIENTATION" val="left"/>
  <p:tag name="KSO_WM_SLIDE_HAS_MASK" val="0"/>
  <p:tag name="KSO_WM_SLIDE_ITEM_CNT" val="0"/>
  <p:tag name="KSO_WM_SLIDE_TYPE" val="sectionTitle"/>
  <p:tag name="KSO_WM_TEMPLATE_SUBCATEGORY" val="29"/>
  <p:tag name="KSO_WM_BEAUTIFY_FLAG" val="#wm#"/>
  <p:tag name="KSO_WM_TEMPLATE_SLIDE_ID" val="slide_0e3ab8503af4c08e"/>
  <p:tag name="KSO_WM_TAG_VERSION" val="3.0"/>
  <p:tag name="KSO_WM_SLIDE_ID" val="custom40498887_3"/>
  <p:tag name="KSO_WM_TEMPLATE_MASTER_TYPE" val="0"/>
  <p:tag name="KSO_WM_TEMPLATE_COLOR_TYPE" val="0"/>
  <p:tag name="KSO_WM_SLIDE_INDEX" val="3"/>
  <p:tag name="KSO_WM_TEMPLATE_CATEGORY" val="custom"/>
  <p:tag name="KSO_WM_TEMPLATE_INDEX" val="40498887"/>
  <p:tag name="KSO_WM_SLIDE_LAYOUT" val="a_e"/>
  <p:tag name="KSO_WM_SLIDE_LAYOUT_CNT" val="1_1"/>
</p:tagLst>
</file>

<file path=ppt/tags/tag212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213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214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215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216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217.xml><?xml version="1.0" encoding="utf-8"?>
<p:tagLst xmlns:p="http://schemas.openxmlformats.org/presentationml/2006/main">
  <p:tag name="KSO_WM_UNIT_TYPE" val="i"/>
  <p:tag name="KSO_WM_UNIT_INDEX" val="74"/>
  <p:tag name="KSO_WM_BEAUTIFY_FLAG" val="#wm#"/>
  <p:tag name="KSO_WM_TAG_VERSION" val="3.0"/>
</p:tagLst>
</file>

<file path=ppt/tags/tag218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219.xml><?xml version="1.0" encoding="utf-8"?>
<p:tagLst xmlns:p="http://schemas.openxmlformats.org/presentationml/2006/main">
  <p:tag name="KSO_WM_UNIT_TYPE" val="i"/>
  <p:tag name="KSO_WM_UNIT_INDEX" val="75"/>
  <p:tag name="KSO_WM_BEAUTIFY_FLAG" val="#wm#"/>
  <p:tag name="KSO_WM_TAG_VERSION" val="3.0"/>
</p:tagLst>
</file>

<file path=ppt/tags/tag22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20.xml><?xml version="1.0" encoding="utf-8"?>
<p:tagLst xmlns:p="http://schemas.openxmlformats.org/presentationml/2006/main">
  <p:tag name="KSO_WM_UNIT_TYPE" val="i"/>
  <p:tag name="KSO_WM_UNIT_INDEX" val="76"/>
  <p:tag name="KSO_WM_BEAUTIFY_FLAG" val="#wm#"/>
  <p:tag name="KSO_WM_TAG_VERSION" val="3.0"/>
</p:tagLst>
</file>

<file path=ppt/tags/tag221.xml><?xml version="1.0" encoding="utf-8"?>
<p:tagLst xmlns:p="http://schemas.openxmlformats.org/presentationml/2006/main">
  <p:tag name="KSO_WM_UNIT_TYPE" val="i"/>
  <p:tag name="KSO_WM_UNIT_INDEX" val="77"/>
  <p:tag name="KSO_WM_BEAUTIFY_FLAG" val="#wm#"/>
  <p:tag name="KSO_WM_TAG_VERSION" val="3.0"/>
</p:tagLst>
</file>

<file path=ppt/tags/tag222.xml><?xml version="1.0" encoding="utf-8"?>
<p:tagLst xmlns:p="http://schemas.openxmlformats.org/presentationml/2006/main">
  <p:tag name="KSO_WM_UNIT_TYPE" val="i"/>
  <p:tag name="KSO_WM_UNIT_INDEX" val="78"/>
  <p:tag name="KSO_WM_BEAUTIFY_FLAG" val="#wm#"/>
  <p:tag name="KSO_WM_TAG_VERSION" val="3.0"/>
</p:tagLst>
</file>

<file path=ppt/tags/tag223.xml><?xml version="1.0" encoding="utf-8"?>
<p:tagLst xmlns:p="http://schemas.openxmlformats.org/presentationml/2006/main">
  <p:tag name="KSO_WM_UNIT_TYPE" val="i"/>
  <p:tag name="KSO_WM_UNIT_INDEX" val="79"/>
  <p:tag name="KSO_WM_BEAUTIFY_FLAG" val="#wm#"/>
  <p:tag name="KSO_WM_TAG_VERSION" val="3.0"/>
</p:tagLst>
</file>

<file path=ppt/tags/tag224.xml><?xml version="1.0" encoding="utf-8"?>
<p:tagLst xmlns:p="http://schemas.openxmlformats.org/presentationml/2006/main">
  <p:tag name="KSO_WM_UNIT_TYPE" val="f"/>
  <p:tag name="KSO_WM_UNIT_INDEX" val="32"/>
  <p:tag name="KSO_WM_BEAUTIFY_FLAG" val="#wm#"/>
  <p:tag name="KSO_WM_TAG_VERSION" val="3.0"/>
</p:tagLst>
</file>

<file path=ppt/tags/tag225.xml><?xml version="1.0" encoding="utf-8"?>
<p:tagLst xmlns:p="http://schemas.openxmlformats.org/presentationml/2006/main">
  <p:tag name="KSO_WM_UNIT_TYPE" val="f"/>
  <p:tag name="KSO_WM_UNIT_INDEX" val="33"/>
  <p:tag name="KSO_WM_BEAUTIFY_FLAG" val="#wm#"/>
  <p:tag name="KSO_WM_TAG_VERSION" val="3.0"/>
</p:tagLst>
</file>

<file path=ppt/tags/tag226.xml><?xml version="1.0" encoding="utf-8"?>
<p:tagLst xmlns:p="http://schemas.openxmlformats.org/presentationml/2006/main">
  <p:tag name="KSO_WM_UNIT_TYPE" val="f"/>
  <p:tag name="KSO_WM_UNIT_INDEX" val="34"/>
  <p:tag name="KSO_WM_BEAUTIFY_FLAG" val="#wm#"/>
  <p:tag name="KSO_WM_TAG_VERSION" val="3.0"/>
</p:tagLst>
</file>

<file path=ppt/tags/tag227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228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229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23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0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231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232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233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234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235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236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237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238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239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24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4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240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241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242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243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244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245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246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</p:tagLst>
</file>

<file path=ppt/tags/tag247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248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</p:tagLst>
</file>

<file path=ppt/tags/tag249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25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5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250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</p:tagLst>
</file>

<file path=ppt/tags/tag251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252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253.xml><?xml version="1.0" encoding="utf-8"?>
<p:tagLst xmlns:p="http://schemas.openxmlformats.org/presentationml/2006/main">
  <p:tag name="KSO_WM_UNIT_TYPE" val="i"/>
  <p:tag name="KSO_WM_UNIT_INDEX" val="36"/>
  <p:tag name="KSO_WM_BEAUTIFY_FLAG" val="#wm#"/>
  <p:tag name="KSO_WM_TAG_VERSION" val="3.0"/>
</p:tagLst>
</file>

<file path=ppt/tags/tag254.xml><?xml version="1.0" encoding="utf-8"?>
<p:tagLst xmlns:p="http://schemas.openxmlformats.org/presentationml/2006/main">
  <p:tag name="KSO_WM_UNIT_TYPE" val="i"/>
  <p:tag name="KSO_WM_UNIT_INDEX" val="40"/>
  <p:tag name="KSO_WM_BEAUTIFY_FLAG" val="#wm#"/>
  <p:tag name="KSO_WM_TAG_VERSION" val="3.0"/>
</p:tagLst>
</file>

<file path=ppt/tags/tag255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256.xml><?xml version="1.0" encoding="utf-8"?>
<p:tagLst xmlns:p="http://schemas.openxmlformats.org/presentationml/2006/main">
  <p:tag name="KSO_WM_UNIT_TYPE" val="f"/>
  <p:tag name="KSO_WM_UNIT_INDEX" val="17"/>
  <p:tag name="KSO_WM_BEAUTIFY_FLAG" val="#wm#"/>
  <p:tag name="KSO_WM_TAG_VERSION" val="3.0"/>
</p:tagLst>
</file>

<file path=ppt/tags/tag257.xml><?xml version="1.0" encoding="utf-8"?>
<p:tagLst xmlns:p="http://schemas.openxmlformats.org/presentationml/2006/main">
  <p:tag name="KSO_WM_UNIT_TYPE" val="f"/>
  <p:tag name="KSO_WM_UNIT_INDEX" val="18"/>
  <p:tag name="KSO_WM_BEAUTIFY_FLAG" val="#wm#"/>
  <p:tag name="KSO_WM_TAG_VERSION" val="3.0"/>
</p:tagLst>
</file>

<file path=ppt/tags/tag258.xml><?xml version="1.0" encoding="utf-8"?>
<p:tagLst xmlns:p="http://schemas.openxmlformats.org/presentationml/2006/main">
  <p:tag name="KSO_WM_UNIT_TYPE" val="i"/>
  <p:tag name="KSO_WM_UNIT_INDEX" val="42"/>
  <p:tag name="KSO_WM_BEAUTIFY_FLAG" val="#wm#"/>
  <p:tag name="KSO_WM_TAG_VERSION" val="3.0"/>
</p:tagLst>
</file>

<file path=ppt/tags/tag259.xml><?xml version="1.0" encoding="utf-8"?>
<p:tagLst xmlns:p="http://schemas.openxmlformats.org/presentationml/2006/main">
  <p:tag name="KSO_WM_UNIT_TYPE" val="i"/>
  <p:tag name="KSO_WM_UNIT_INDEX" val="44"/>
  <p:tag name="KSO_WM_BEAUTIFY_FLAG" val="#wm#"/>
  <p:tag name="KSO_WM_TAG_VERSION" val="3.0"/>
</p:tagLst>
</file>

<file path=ppt/tags/tag26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60.xml><?xml version="1.0" encoding="utf-8"?>
<p:tagLst xmlns:p="http://schemas.openxmlformats.org/presentationml/2006/main">
  <p:tag name="KSO_WM_UNIT_TYPE" val="f"/>
  <p:tag name="KSO_WM_UNIT_INDEX" val="19"/>
  <p:tag name="KSO_WM_BEAUTIFY_FLAG" val="#wm#"/>
  <p:tag name="KSO_WM_TAG_VERSION" val="3.0"/>
</p:tagLst>
</file>

<file path=ppt/tags/tag261.xml><?xml version="1.0" encoding="utf-8"?>
<p:tagLst xmlns:p="http://schemas.openxmlformats.org/presentationml/2006/main">
  <p:tag name="KSO_WM_UNIT_TYPE" val="i"/>
  <p:tag name="KSO_WM_UNIT_INDEX" val="46"/>
  <p:tag name="KSO_WM_BEAUTIFY_FLAG" val="#wm#"/>
  <p:tag name="KSO_WM_TAG_VERSION" val="3.0"/>
</p:tagLst>
</file>

<file path=ppt/tags/tag262.xml><?xml version="1.0" encoding="utf-8"?>
<p:tagLst xmlns:p="http://schemas.openxmlformats.org/presentationml/2006/main">
  <p:tag name="KSO_WM_UNIT_TYPE" val="f"/>
  <p:tag name="KSO_WM_UNIT_INDEX" val="20"/>
  <p:tag name="KSO_WM_BEAUTIFY_FLAG" val="#wm#"/>
  <p:tag name="KSO_WM_TAG_VERSION" val="3.0"/>
</p:tagLst>
</file>

<file path=ppt/tags/tag263.xml><?xml version="1.0" encoding="utf-8"?>
<p:tagLst xmlns:p="http://schemas.openxmlformats.org/presentationml/2006/main">
  <p:tag name="KSO_WM_UNIT_TYPE" val="i"/>
  <p:tag name="KSO_WM_UNIT_INDEX" val="48"/>
  <p:tag name="KSO_WM_BEAUTIFY_FLAG" val="#wm#"/>
  <p:tag name="KSO_WM_TAG_VERSION" val="3.0"/>
</p:tagLst>
</file>

<file path=ppt/tags/tag264.xml><?xml version="1.0" encoding="utf-8"?>
<p:tagLst xmlns:p="http://schemas.openxmlformats.org/presentationml/2006/main">
  <p:tag name="KSO_WM_UNIT_TYPE" val="f"/>
  <p:tag name="KSO_WM_UNIT_INDEX" val="21"/>
  <p:tag name="KSO_WM_BEAUTIFY_FLAG" val="#wm#"/>
  <p:tag name="KSO_WM_TAG_VERSION" val="3.0"/>
</p:tagLst>
</file>

<file path=ppt/tags/tag265.xml><?xml version="1.0" encoding="utf-8"?>
<p:tagLst xmlns:p="http://schemas.openxmlformats.org/presentationml/2006/main">
  <p:tag name="KSO_WM_UNIT_TYPE" val="i"/>
  <p:tag name="KSO_WM_UNIT_INDEX" val="38"/>
  <p:tag name="KSO_WM_BEAUTIFY_FLAG" val="#wm#"/>
  <p:tag name="KSO_WM_TAG_VERSION" val="3.0"/>
</p:tagLst>
</file>

<file path=ppt/tags/tag266.xml><?xml version="1.0" encoding="utf-8"?>
<p:tagLst xmlns:p="http://schemas.openxmlformats.org/presentationml/2006/main">
  <p:tag name="KSO_WM_UNIT_TYPE" val="i"/>
  <p:tag name="KSO_WM_UNIT_INDEX" val="50"/>
  <p:tag name="KSO_WM_BEAUTIFY_FLAG" val="#wm#"/>
  <p:tag name="KSO_WM_TAG_VERSION" val="3.0"/>
</p:tagLst>
</file>

<file path=ppt/tags/tag267.xml><?xml version="1.0" encoding="utf-8"?>
<p:tagLst xmlns:p="http://schemas.openxmlformats.org/presentationml/2006/main">
  <p:tag name="KSO_WM_UNIT_TYPE" val="i"/>
  <p:tag name="KSO_WM_UNIT_INDEX" val="54"/>
  <p:tag name="KSO_WM_BEAUTIFY_FLAG" val="#wm#"/>
  <p:tag name="KSO_WM_TAG_VERSION" val="3.0"/>
</p:tagLst>
</file>

<file path=ppt/tags/tag268.xml><?xml version="1.0" encoding="utf-8"?>
<p:tagLst xmlns:p="http://schemas.openxmlformats.org/presentationml/2006/main">
  <p:tag name="KSO_WM_UNIT_TYPE" val="f"/>
  <p:tag name="KSO_WM_UNIT_INDEX" val="22"/>
  <p:tag name="KSO_WM_BEAUTIFY_FLAG" val="#wm#"/>
  <p:tag name="KSO_WM_TAG_VERSION" val="3.0"/>
</p:tagLst>
</file>

<file path=ppt/tags/tag269.xml><?xml version="1.0" encoding="utf-8"?>
<p:tagLst xmlns:p="http://schemas.openxmlformats.org/presentationml/2006/main">
  <p:tag name="KSO_WM_UNIT_TYPE" val="f"/>
  <p:tag name="KSO_WM_UNIT_INDEX" val="23"/>
  <p:tag name="KSO_WM_BEAUTIFY_FLAG" val="#wm#"/>
  <p:tag name="KSO_WM_TAG_VERSION" val="3.0"/>
</p:tagLst>
</file>

<file path=ppt/tags/tag27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0.xml><?xml version="1.0" encoding="utf-8"?>
<p:tagLst xmlns:p="http://schemas.openxmlformats.org/presentationml/2006/main">
  <p:tag name="KSO_WM_UNIT_TYPE" val="f"/>
  <p:tag name="KSO_WM_UNIT_INDEX" val="24"/>
  <p:tag name="KSO_WM_BEAUTIFY_FLAG" val="#wm#"/>
  <p:tag name="KSO_WM_TAG_VERSION" val="3.0"/>
</p:tagLst>
</file>

<file path=ppt/tags/tag271.xml><?xml version="1.0" encoding="utf-8"?>
<p:tagLst xmlns:p="http://schemas.openxmlformats.org/presentationml/2006/main">
  <p:tag name="KSO_WM_UNIT_TYPE" val="i"/>
  <p:tag name="KSO_WM_UNIT_INDEX" val="56"/>
  <p:tag name="KSO_WM_BEAUTIFY_FLAG" val="#wm#"/>
  <p:tag name="KSO_WM_TAG_VERSION" val="3.0"/>
</p:tagLst>
</file>

<file path=ppt/tags/tag272.xml><?xml version="1.0" encoding="utf-8"?>
<p:tagLst xmlns:p="http://schemas.openxmlformats.org/presentationml/2006/main">
  <p:tag name="KSO_WM_UNIT_TYPE" val="i"/>
  <p:tag name="KSO_WM_UNIT_INDEX" val="58"/>
  <p:tag name="KSO_WM_BEAUTIFY_FLAG" val="#wm#"/>
  <p:tag name="KSO_WM_TAG_VERSION" val="3.0"/>
</p:tagLst>
</file>

<file path=ppt/tags/tag273.xml><?xml version="1.0" encoding="utf-8"?>
<p:tagLst xmlns:p="http://schemas.openxmlformats.org/presentationml/2006/main">
  <p:tag name="KSO_WM_UNIT_TYPE" val="f"/>
  <p:tag name="KSO_WM_UNIT_INDEX" val="25"/>
  <p:tag name="KSO_WM_BEAUTIFY_FLAG" val="#wm#"/>
  <p:tag name="KSO_WM_TAG_VERSION" val="3.0"/>
</p:tagLst>
</file>

<file path=ppt/tags/tag274.xml><?xml version="1.0" encoding="utf-8"?>
<p:tagLst xmlns:p="http://schemas.openxmlformats.org/presentationml/2006/main">
  <p:tag name="KSO_WM_UNIT_TYPE" val="i"/>
  <p:tag name="KSO_WM_UNIT_INDEX" val="60"/>
  <p:tag name="KSO_WM_BEAUTIFY_FLAG" val="#wm#"/>
  <p:tag name="KSO_WM_TAG_VERSION" val="3.0"/>
</p:tagLst>
</file>

<file path=ppt/tags/tag275.xml><?xml version="1.0" encoding="utf-8"?>
<p:tagLst xmlns:p="http://schemas.openxmlformats.org/presentationml/2006/main">
  <p:tag name="KSO_WM_UNIT_TYPE" val="f"/>
  <p:tag name="KSO_WM_UNIT_INDEX" val="26"/>
  <p:tag name="KSO_WM_BEAUTIFY_FLAG" val="#wm#"/>
  <p:tag name="KSO_WM_TAG_VERSION" val="3.0"/>
</p:tagLst>
</file>

<file path=ppt/tags/tag276.xml><?xml version="1.0" encoding="utf-8"?>
<p:tagLst xmlns:p="http://schemas.openxmlformats.org/presentationml/2006/main">
  <p:tag name="KSO_WM_UNIT_TYPE" val="i"/>
  <p:tag name="KSO_WM_UNIT_INDEX" val="52"/>
  <p:tag name="KSO_WM_BEAUTIFY_FLAG" val="#wm#"/>
  <p:tag name="KSO_WM_TAG_VERSION" val="3.0"/>
</p:tagLst>
</file>

<file path=ppt/tags/tag277.xml><?xml version="1.0" encoding="utf-8"?>
<p:tagLst xmlns:p="http://schemas.openxmlformats.org/presentationml/2006/main">
  <p:tag name="KSO_WM_UNIT_TYPE" val="i"/>
  <p:tag name="KSO_WM_UNIT_INDEX" val="62"/>
  <p:tag name="KSO_WM_BEAUTIFY_FLAG" val="#wm#"/>
  <p:tag name="KSO_WM_TAG_VERSION" val="3.0"/>
</p:tagLst>
</file>

<file path=ppt/tags/tag278.xml><?xml version="1.0" encoding="utf-8"?>
<p:tagLst xmlns:p="http://schemas.openxmlformats.org/presentationml/2006/main">
  <p:tag name="KSO_WM_UNIT_TYPE" val="i"/>
  <p:tag name="KSO_WM_UNIT_INDEX" val="66"/>
  <p:tag name="KSO_WM_BEAUTIFY_FLAG" val="#wm#"/>
  <p:tag name="KSO_WM_TAG_VERSION" val="3.0"/>
</p:tagLst>
</file>

<file path=ppt/tags/tag279.xml><?xml version="1.0" encoding="utf-8"?>
<p:tagLst xmlns:p="http://schemas.openxmlformats.org/presentationml/2006/main">
  <p:tag name="KSO_WM_UNIT_TYPE" val="f"/>
  <p:tag name="KSO_WM_UNIT_INDEX" val="27"/>
  <p:tag name="KSO_WM_BEAUTIFY_FLAG" val="#wm#"/>
  <p:tag name="KSO_WM_TAG_VERSION" val="3.0"/>
</p:tagLst>
</file>

<file path=ppt/tags/tag28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80.xml><?xml version="1.0" encoding="utf-8"?>
<p:tagLst xmlns:p="http://schemas.openxmlformats.org/presentationml/2006/main">
  <p:tag name="KSO_WM_UNIT_TYPE" val="f"/>
  <p:tag name="KSO_WM_UNIT_INDEX" val="28"/>
  <p:tag name="KSO_WM_BEAUTIFY_FLAG" val="#wm#"/>
  <p:tag name="KSO_WM_TAG_VERSION" val="3.0"/>
</p:tagLst>
</file>

<file path=ppt/tags/tag281.xml><?xml version="1.0" encoding="utf-8"?>
<p:tagLst xmlns:p="http://schemas.openxmlformats.org/presentationml/2006/main">
  <p:tag name="KSO_WM_UNIT_TYPE" val="f"/>
  <p:tag name="KSO_WM_UNIT_INDEX" val="29"/>
  <p:tag name="KSO_WM_BEAUTIFY_FLAG" val="#wm#"/>
  <p:tag name="KSO_WM_TAG_VERSION" val="3.0"/>
</p:tagLst>
</file>

<file path=ppt/tags/tag282.xml><?xml version="1.0" encoding="utf-8"?>
<p:tagLst xmlns:p="http://schemas.openxmlformats.org/presentationml/2006/main">
  <p:tag name="KSO_WM_UNIT_TYPE" val="i"/>
  <p:tag name="KSO_WM_UNIT_INDEX" val="68"/>
  <p:tag name="KSO_WM_BEAUTIFY_FLAG" val="#wm#"/>
  <p:tag name="KSO_WM_TAG_VERSION" val="3.0"/>
</p:tagLst>
</file>

<file path=ppt/tags/tag283.xml><?xml version="1.0" encoding="utf-8"?>
<p:tagLst xmlns:p="http://schemas.openxmlformats.org/presentationml/2006/main">
  <p:tag name="KSO_WM_UNIT_TYPE" val="i"/>
  <p:tag name="KSO_WM_UNIT_INDEX" val="70"/>
  <p:tag name="KSO_WM_BEAUTIFY_FLAG" val="#wm#"/>
  <p:tag name="KSO_WM_TAG_VERSION" val="3.0"/>
</p:tagLst>
</file>

<file path=ppt/tags/tag284.xml><?xml version="1.0" encoding="utf-8"?>
<p:tagLst xmlns:p="http://schemas.openxmlformats.org/presentationml/2006/main">
  <p:tag name="KSO_WM_UNIT_TYPE" val="f"/>
  <p:tag name="KSO_WM_UNIT_INDEX" val="30"/>
  <p:tag name="KSO_WM_BEAUTIFY_FLAG" val="#wm#"/>
  <p:tag name="KSO_WM_TAG_VERSION" val="3.0"/>
</p:tagLst>
</file>

<file path=ppt/tags/tag285.xml><?xml version="1.0" encoding="utf-8"?>
<p:tagLst xmlns:p="http://schemas.openxmlformats.org/presentationml/2006/main">
  <p:tag name="KSO_WM_UNIT_TYPE" val="i"/>
  <p:tag name="KSO_WM_UNIT_INDEX" val="72"/>
  <p:tag name="KSO_WM_BEAUTIFY_FLAG" val="#wm#"/>
  <p:tag name="KSO_WM_TAG_VERSION" val="3.0"/>
</p:tagLst>
</file>

<file path=ppt/tags/tag286.xml><?xml version="1.0" encoding="utf-8"?>
<p:tagLst xmlns:p="http://schemas.openxmlformats.org/presentationml/2006/main">
  <p:tag name="KSO_WM_UNIT_TYPE" val="f"/>
  <p:tag name="KSO_WM_UNIT_INDEX" val="31"/>
  <p:tag name="KSO_WM_BEAUTIFY_FLAG" val="#wm#"/>
  <p:tag name="KSO_WM_TAG_VERSION" val="3.0"/>
</p:tagLst>
</file>

<file path=ppt/tags/tag287.xml><?xml version="1.0" encoding="utf-8"?>
<p:tagLst xmlns:p="http://schemas.openxmlformats.org/presentationml/2006/main">
  <p:tag name="KSO_WM_UNIT_TYPE" val="i"/>
  <p:tag name="KSO_WM_UNIT_INDEX" val="64"/>
  <p:tag name="KSO_WM_BEAUTIFY_FLAG" val="#wm#"/>
  <p:tag name="KSO_WM_TAG_VERSION" val="3.0"/>
</p:tagLst>
</file>

<file path=ppt/tags/tag288.xml><?xml version="1.0" encoding="utf-8"?>
<p:tagLst xmlns:p="http://schemas.openxmlformats.org/presentationml/2006/main">
  <p:tag name="KSO_WM_UNIT_TYPE" val="a"/>
  <p:tag name="KSO_WM_BEAUTIFY_FLAG" val="#wm#"/>
  <p:tag name="KSO_WM_FIGMA_FLAG" val="#fgm#"/>
  <p:tag name="KSO_WM_UNIT_INDEX" val="1"/>
  <p:tag name="KSO_WM_UNIT_TEXT_TYPE" val="1"/>
  <p:tag name="KSO_WM_LAYOUT_CHECK_HASH" val="fb83b327c18b4bbd9df7f427de82b99ce0065b8d"/>
  <p:tag name="KSO_WM_NEWLAYOUT_ID" val="2146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custom40498887_3*a*1"/>
  <p:tag name="KSO_WM_TEMPLATE_CATEGORY" val="custom"/>
  <p:tag name="KSO_WM_TEMPLATE_INDEX" val="40498887"/>
  <p:tag name="KSO_WM_UNIT_LAYERLEVEL" val="1"/>
  <p:tag name="KSO_WM_TAG_VERSION" val="3.0"/>
</p:tagLst>
</file>

<file path=ppt/tags/tag289.xml><?xml version="1.0" encoding="utf-8"?>
<p:tagLst xmlns:p="http://schemas.openxmlformats.org/presentationml/2006/main">
  <p:tag name="KSO_WM_UNIT_TYPE" val="e"/>
  <p:tag name="KSO_WM_BEAUTIFY_FLAG" val="#wm#"/>
  <p:tag name="KSO_WM_FIGMA_FLAG" val="#fgm#"/>
  <p:tag name="KSO_WM_UNIT_INDEX" val="1"/>
  <p:tag name="KSO_WM_UNIT_PRESET_TEXT" val="01"/>
  <p:tag name="KSO_WM_UNIT_NOCLEAR" val="0"/>
  <p:tag name="KSO_WM_UNIT_HIGHLIGHT" val="0"/>
  <p:tag name="KSO_WM_UNIT_COMPATIBLE" val="1"/>
  <p:tag name="KSO_WM_UNIT_DIAGRAM_ISNUMVISUAL" val="0"/>
  <p:tag name="KSO_WM_UNIT_DIAGRAM_ISREFERUNIT" val="0"/>
  <p:tag name="KSO_WM_UNIT_ID" val="custom40498887_3*e*1"/>
  <p:tag name="KSO_WM_TEMPLATE_CATEGORY" val="custom"/>
  <p:tag name="KSO_WM_TEMPLATE_INDEX" val="40498887"/>
  <p:tag name="KSO_WM_UNIT_LAYERLEVEL" val="1"/>
  <p:tag name="KSO_WM_TAG_VERSION" val="3.0"/>
</p:tagLst>
</file>

<file path=ppt/tags/tag29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90.xml><?xml version="1.0" encoding="utf-8"?>
<p:tagLst xmlns:p="http://schemas.openxmlformats.org/presentationml/2006/main">
  <p:tag name="KSO_WM_SLIDE_CONTENT_ORIENTATION" val="left"/>
  <p:tag name="KSO_WM_SLIDE_HAS_MASK" val="0"/>
  <p:tag name="KSO_WM_SLIDE_ITEM_CNT" val="0"/>
  <p:tag name="KSO_WM_SLIDE_TYPE" val="sectionTitle"/>
  <p:tag name="KSO_WM_TEMPLATE_SUBCATEGORY" val="29"/>
  <p:tag name="KSO_WM_BEAUTIFY_FLAG" val="#wm#"/>
  <p:tag name="KSO_WM_TEMPLATE_SLIDE_ID" val="slide_0e3ab8503af4c08e"/>
  <p:tag name="KSO_WM_TAG_VERSION" val="3.0"/>
  <p:tag name="KSO_WM_SLIDE_ID" val="custom40498887_3"/>
  <p:tag name="KSO_WM_TEMPLATE_MASTER_TYPE" val="0"/>
  <p:tag name="KSO_WM_TEMPLATE_COLOR_TYPE" val="0"/>
  <p:tag name="KSO_WM_SLIDE_INDEX" val="3"/>
  <p:tag name="KSO_WM_TEMPLATE_CATEGORY" val="custom"/>
  <p:tag name="KSO_WM_TEMPLATE_INDEX" val="40498887"/>
  <p:tag name="KSO_WM_SLIDE_LAYOUT" val="a_e"/>
  <p:tag name="KSO_WM_SLIDE_LAYOUT_CNT" val="1_1"/>
</p:tagLst>
</file>

<file path=ppt/tags/tag291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292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</p:tagLst>
</file>

<file path=ppt/tags/tag293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294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295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296.xml><?xml version="1.0" encoding="utf-8"?>
<p:tagLst xmlns:p="http://schemas.openxmlformats.org/presentationml/2006/main">
  <p:tag name="KSO_WM_UNIT_TYPE" val="β"/>
  <p:tag name="KSO_WM_UNIT_INDEX" val="1"/>
  <p:tag name="KSO_WM_BEAUTIFY_FLAG" val="#wm#"/>
  <p:tag name="KSO_WM_TAG_VERSION" val="3.0"/>
</p:tagLst>
</file>

<file path=ppt/tags/tag297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298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299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3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0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301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302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303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304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305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306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307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308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309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31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10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311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312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313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314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315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316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317.xml><?xml version="1.0" encoding="utf-8"?>
<p:tagLst xmlns:p="http://schemas.openxmlformats.org/presentationml/2006/main">
  <p:tag name="KSO_WM_UNIT_TYPE" val="i"/>
  <p:tag name="KSO_WM_UNIT_INDEX" val="17"/>
  <p:tag name="KSO_WM_BEAUTIFY_FLAG" val="#wm#"/>
  <p:tag name="KSO_WM_TAG_VERSION" val="3.0"/>
</p:tagLst>
</file>

<file path=ppt/tags/tag318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319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32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7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320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321.xml><?xml version="1.0" encoding="utf-8"?>
<p:tagLst xmlns:p="http://schemas.openxmlformats.org/presentationml/2006/main">
  <p:tag name="KSO_WM_UNIT_TYPE" val="β"/>
  <p:tag name="KSO_WM_UNIT_INDEX" val="1"/>
  <p:tag name="KSO_WM_BEAUTIFY_FLAG" val="#wm#"/>
  <p:tag name="KSO_WM_TAG_VERSION" val="3.0"/>
</p:tagLst>
</file>

<file path=ppt/tags/tag322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323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324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325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326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</p:tagLst>
</file>

<file path=ppt/tags/tag327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328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</p:tagLst>
</file>

<file path=ppt/tags/tag329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33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30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331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</p:tagLst>
</file>

<file path=ppt/tags/tag332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333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</p:tagLst>
</file>

<file path=ppt/tags/tag334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335.xml><?xml version="1.0" encoding="utf-8"?>
<p:tagLst xmlns:p="http://schemas.openxmlformats.org/presentationml/2006/main">
  <p:tag name="KSO_WM_UNIT_TYPE" val="i"/>
  <p:tag name="KSO_WM_UNIT_INDEX" val="15"/>
  <p:tag name="KSO_WM_BEAUTIFY_FLAG" val="#wm#"/>
  <p:tag name="KSO_WM_TAG_VERSION" val="3.0"/>
</p:tagLst>
</file>

<file path=ppt/tags/tag336.xml><?xml version="1.0" encoding="utf-8"?>
<p:tagLst xmlns:p="http://schemas.openxmlformats.org/presentationml/2006/main">
  <p:tag name="KSO_WM_UNIT_TYPE" val="i"/>
  <p:tag name="KSO_WM_UNIT_INDEX" val="19"/>
  <p:tag name="KSO_WM_BEAUTIFY_FLAG" val="#wm#"/>
  <p:tag name="KSO_WM_TAG_VERSION" val="3.0"/>
</p:tagLst>
</file>

<file path=ppt/tags/tag337.xml><?xml version="1.0" encoding="utf-8"?>
<p:tagLst xmlns:p="http://schemas.openxmlformats.org/presentationml/2006/main">
  <p:tag name="KSO_WM_UNIT_TYPE" val="d"/>
  <p:tag name="KSO_WM_UNIT_INDEX" val="2"/>
  <p:tag name="KSO_WM_BEAUTIFY_FLAG" val="#wm#"/>
  <p:tag name="KSO_WM_TAG_VERSION" val="3.0"/>
</p:tagLst>
</file>

<file path=ppt/tags/tag338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339.xml><?xml version="1.0" encoding="utf-8"?>
<p:tagLst xmlns:p="http://schemas.openxmlformats.org/presentationml/2006/main">
  <p:tag name="KSO_WM_UNIT_TYPE" val="i"/>
  <p:tag name="KSO_WM_UNIT_INDEX" val="21"/>
  <p:tag name="KSO_WM_BEAUTIFY_FLAG" val="#wm#"/>
  <p:tag name="KSO_WM_TAG_VERSION" val="3.0"/>
</p:tagLst>
</file>

<file path=ppt/tags/tag34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40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341.xml><?xml version="1.0" encoding="utf-8"?>
<p:tagLst xmlns:p="http://schemas.openxmlformats.org/presentationml/2006/main">
  <p:tag name="KSO_WM_UNIT_TYPE" val="i"/>
  <p:tag name="KSO_WM_UNIT_INDEX" val="23"/>
  <p:tag name="KSO_WM_BEAUTIFY_FLAG" val="#wm#"/>
  <p:tag name="KSO_WM_TAG_VERSION" val="3.0"/>
</p:tagLst>
</file>

<file path=ppt/tags/tag342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343.xml><?xml version="1.0" encoding="utf-8"?>
<p:tagLst xmlns:p="http://schemas.openxmlformats.org/presentationml/2006/main">
  <p:tag name="KSO_WM_UNIT_TYPE" val="i"/>
  <p:tag name="KSO_WM_UNIT_INDEX" val="25"/>
  <p:tag name="KSO_WM_BEAUTIFY_FLAG" val="#wm#"/>
  <p:tag name="KSO_WM_TAG_VERSION" val="3.0"/>
</p:tagLst>
</file>

<file path=ppt/tags/tag344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345.xml><?xml version="1.0" encoding="utf-8"?>
<p:tagLst xmlns:p="http://schemas.openxmlformats.org/presentationml/2006/main">
  <p:tag name="KSO_WM_UNIT_TYPE" val="i"/>
  <p:tag name="KSO_WM_UNIT_INDEX" val="27"/>
  <p:tag name="KSO_WM_BEAUTIFY_FLAG" val="#wm#"/>
  <p:tag name="KSO_WM_TAG_VERSION" val="3.0"/>
</p:tagLst>
</file>

<file path=ppt/tags/tag346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347.xml><?xml version="1.0" encoding="utf-8"?>
<p:tagLst xmlns:p="http://schemas.openxmlformats.org/presentationml/2006/main">
  <p:tag name="KSO_WM_UNIT_TYPE" val="i"/>
  <p:tag name="KSO_WM_UNIT_INDEX" val="29"/>
  <p:tag name="KSO_WM_BEAUTIFY_FLAG" val="#wm#"/>
  <p:tag name="KSO_WM_TAG_VERSION" val="3.0"/>
</p:tagLst>
</file>

<file path=ppt/tags/tag348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</p:tagLst>
</file>

<file path=ppt/tags/tag349.xml><?xml version="1.0" encoding="utf-8"?>
<p:tagLst xmlns:p="http://schemas.openxmlformats.org/presentationml/2006/main">
  <p:tag name="KSO_WM_UNIT_TYPE" val="i"/>
  <p:tag name="KSO_WM_UNIT_INDEX" val="31"/>
  <p:tag name="KSO_WM_BEAUTIFY_FLAG" val="#wm#"/>
  <p:tag name="KSO_WM_TAG_VERSION" val="3.0"/>
</p:tagLst>
</file>

<file path=ppt/tags/tag35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50.xml><?xml version="1.0" encoding="utf-8"?>
<p:tagLst xmlns:p="http://schemas.openxmlformats.org/presentationml/2006/main">
  <p:tag name="KSO_WM_UNIT_TYPE" val="i"/>
  <p:tag name="KSO_WM_UNIT_INDEX" val="35"/>
  <p:tag name="KSO_WM_BEAUTIFY_FLAG" val="#wm#"/>
  <p:tag name="KSO_WM_TAG_VERSION" val="3.0"/>
</p:tagLst>
</file>

<file path=ppt/tags/tag351.xml><?xml version="1.0" encoding="utf-8"?>
<p:tagLst xmlns:p="http://schemas.openxmlformats.org/presentationml/2006/main">
  <p:tag name="KSO_WM_UNIT_TYPE" val="d"/>
  <p:tag name="KSO_WM_UNIT_INDEX" val="3"/>
  <p:tag name="KSO_WM_BEAUTIFY_FLAG" val="#wm#"/>
  <p:tag name="KSO_WM_TAG_VERSION" val="3.0"/>
</p:tagLst>
</file>

<file path=ppt/tags/tag352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353.xml><?xml version="1.0" encoding="utf-8"?>
<p:tagLst xmlns:p="http://schemas.openxmlformats.org/presentationml/2006/main">
  <p:tag name="KSO_WM_UNIT_TYPE" val="i"/>
  <p:tag name="KSO_WM_UNIT_INDEX" val="37"/>
  <p:tag name="KSO_WM_BEAUTIFY_FLAG" val="#wm#"/>
  <p:tag name="KSO_WM_TAG_VERSION" val="3.0"/>
</p:tagLst>
</file>

<file path=ppt/tags/tag354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355.xml><?xml version="1.0" encoding="utf-8"?>
<p:tagLst xmlns:p="http://schemas.openxmlformats.org/presentationml/2006/main">
  <p:tag name="KSO_WM_UNIT_TYPE" val="i"/>
  <p:tag name="KSO_WM_UNIT_INDEX" val="39"/>
  <p:tag name="KSO_WM_BEAUTIFY_FLAG" val="#wm#"/>
  <p:tag name="KSO_WM_TAG_VERSION" val="3.0"/>
</p:tagLst>
</file>

<file path=ppt/tags/tag356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357.xml><?xml version="1.0" encoding="utf-8"?>
<p:tagLst xmlns:p="http://schemas.openxmlformats.org/presentationml/2006/main">
  <p:tag name="KSO_WM_UNIT_TYPE" val="i"/>
  <p:tag name="KSO_WM_UNIT_INDEX" val="41"/>
  <p:tag name="KSO_WM_BEAUTIFY_FLAG" val="#wm#"/>
  <p:tag name="KSO_WM_TAG_VERSION" val="3.0"/>
</p:tagLst>
</file>

<file path=ppt/tags/tag358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359.xml><?xml version="1.0" encoding="utf-8"?>
<p:tagLst xmlns:p="http://schemas.openxmlformats.org/presentationml/2006/main">
  <p:tag name="KSO_WM_UNIT_TYPE" val="i"/>
  <p:tag name="KSO_WM_UNIT_INDEX" val="43"/>
  <p:tag name="KSO_WM_BEAUTIFY_FLAG" val="#wm#"/>
  <p:tag name="KSO_WM_TAG_VERSION" val="3.0"/>
</p:tagLst>
</file>

<file path=ppt/tags/tag36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8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360.xml><?xml version="1.0" encoding="utf-8"?>
<p:tagLst xmlns:p="http://schemas.openxmlformats.org/presentationml/2006/main">
  <p:tag name="KSO_WM_UNIT_TYPE" val="i"/>
  <p:tag name="KSO_WM_UNIT_INDEX" val="44"/>
  <p:tag name="KSO_WM_BEAUTIFY_FLAG" val="#wm#"/>
  <p:tag name="KSO_WM_TAG_VERSION" val="3.0"/>
</p:tagLst>
</file>

<file path=ppt/tags/tag361.xml><?xml version="1.0" encoding="utf-8"?>
<p:tagLst xmlns:p="http://schemas.openxmlformats.org/presentationml/2006/main">
  <p:tag name="KSO_WM_UNIT_TYPE" val="i"/>
  <p:tag name="KSO_WM_UNIT_INDEX" val="45"/>
  <p:tag name="KSO_WM_BEAUTIFY_FLAG" val="#wm#"/>
  <p:tag name="KSO_WM_TAG_VERSION" val="3.0"/>
</p:tagLst>
</file>

<file path=ppt/tags/tag362.xml><?xml version="1.0" encoding="utf-8"?>
<p:tagLst xmlns:p="http://schemas.openxmlformats.org/presentationml/2006/main">
  <p:tag name="KSO_WM_UNIT_TYPE" val="i"/>
  <p:tag name="KSO_WM_UNIT_INDEX" val="49"/>
  <p:tag name="KSO_WM_BEAUTIFY_FLAG" val="#wm#"/>
  <p:tag name="KSO_WM_TAG_VERSION" val="3.0"/>
</p:tagLst>
</file>

<file path=ppt/tags/tag363.xml><?xml version="1.0" encoding="utf-8"?>
<p:tagLst xmlns:p="http://schemas.openxmlformats.org/presentationml/2006/main">
  <p:tag name="KSO_WM_UNIT_TYPE" val="d"/>
  <p:tag name="KSO_WM_UNIT_INDEX" val="4"/>
  <p:tag name="KSO_WM_BEAUTIFY_FLAG" val="#wm#"/>
  <p:tag name="KSO_WM_TAG_VERSION" val="3.0"/>
</p:tagLst>
</file>

<file path=ppt/tags/tag364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365.xml><?xml version="1.0" encoding="utf-8"?>
<p:tagLst xmlns:p="http://schemas.openxmlformats.org/presentationml/2006/main">
  <p:tag name="KSO_WM_UNIT_TYPE" val="i"/>
  <p:tag name="KSO_WM_UNIT_INDEX" val="51"/>
  <p:tag name="KSO_WM_BEAUTIFY_FLAG" val="#wm#"/>
  <p:tag name="KSO_WM_TAG_VERSION" val="3.0"/>
</p:tagLst>
</file>

<file path=ppt/tags/tag366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367.xml><?xml version="1.0" encoding="utf-8"?>
<p:tagLst xmlns:p="http://schemas.openxmlformats.org/presentationml/2006/main">
  <p:tag name="KSO_WM_UNIT_TYPE" val="i"/>
  <p:tag name="KSO_WM_UNIT_INDEX" val="53"/>
  <p:tag name="KSO_WM_BEAUTIFY_FLAG" val="#wm#"/>
  <p:tag name="KSO_WM_TAG_VERSION" val="3.0"/>
</p:tagLst>
</file>

<file path=ppt/tags/tag368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369.xml><?xml version="1.0" encoding="utf-8"?>
<p:tagLst xmlns:p="http://schemas.openxmlformats.org/presentationml/2006/main">
  <p:tag name="KSO_WM_UNIT_TYPE" val="i"/>
  <p:tag name="KSO_WM_UNIT_INDEX" val="55"/>
  <p:tag name="KSO_WM_BEAUTIFY_FLAG" val="#wm#"/>
  <p:tag name="KSO_WM_TAG_VERSION" val="3.0"/>
</p:tagLst>
</file>

<file path=ppt/tags/tag37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70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371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372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373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374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375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</p:tagLst>
</file>

<file path=ppt/tags/tag376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377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</p:tagLst>
</file>

<file path=ppt/tags/tag378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379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</p:tagLst>
</file>

<file path=ppt/tags/tag38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80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381.xml><?xml version="1.0" encoding="utf-8"?>
<p:tagLst xmlns:p="http://schemas.openxmlformats.org/presentationml/2006/main">
  <p:tag name="KSO_WM_UNIT_TYPE" val="i"/>
  <p:tag name="KSO_WM_UNIT_INDEX" val="15"/>
  <p:tag name="KSO_WM_BEAUTIFY_FLAG" val="#wm#"/>
  <p:tag name="KSO_WM_TAG_VERSION" val="3.0"/>
</p:tagLst>
</file>

<file path=ppt/tags/tag382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383.xml><?xml version="1.0" encoding="utf-8"?>
<p:tagLst xmlns:p="http://schemas.openxmlformats.org/presentationml/2006/main">
  <p:tag name="KSO_WM_UNIT_TYPE" val="i"/>
  <p:tag name="KSO_WM_UNIT_INDEX" val="17"/>
  <p:tag name="KSO_WM_BEAUTIFY_FLAG" val="#wm#"/>
  <p:tag name="KSO_WM_TAG_VERSION" val="3.0"/>
</p:tagLst>
</file>

<file path=ppt/tags/tag384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385.xml><?xml version="1.0" encoding="utf-8"?>
<p:tagLst xmlns:p="http://schemas.openxmlformats.org/presentationml/2006/main">
  <p:tag name="KSO_WM_UNIT_TYPE" val="i"/>
  <p:tag name="KSO_WM_UNIT_INDEX" val="19"/>
  <p:tag name="KSO_WM_BEAUTIFY_FLAG" val="#wm#"/>
  <p:tag name="KSO_WM_TAG_VERSION" val="3.0"/>
</p:tagLst>
</file>

<file path=ppt/tags/tag386.xml><?xml version="1.0" encoding="utf-8"?>
<p:tagLst xmlns:p="http://schemas.openxmlformats.org/presentationml/2006/main">
  <p:tag name="KSO_WM_UNIT_TYPE" val="i"/>
  <p:tag name="KSO_WM_UNIT_INDEX" val="23"/>
  <p:tag name="KSO_WM_BEAUTIFY_FLAG" val="#wm#"/>
  <p:tag name="KSO_WM_TAG_VERSION" val="3.0"/>
</p:tagLst>
</file>

<file path=ppt/tags/tag387.xml><?xml version="1.0" encoding="utf-8"?>
<p:tagLst xmlns:p="http://schemas.openxmlformats.org/presentationml/2006/main">
  <p:tag name="KSO_WM_UNIT_TYPE" val="d"/>
  <p:tag name="KSO_WM_UNIT_INDEX" val="2"/>
  <p:tag name="KSO_WM_BEAUTIFY_FLAG" val="#wm#"/>
  <p:tag name="KSO_WM_TAG_VERSION" val="3.0"/>
</p:tagLst>
</file>

<file path=ppt/tags/tag388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389.xml><?xml version="1.0" encoding="utf-8"?>
<p:tagLst xmlns:p="http://schemas.openxmlformats.org/presentationml/2006/main">
  <p:tag name="KSO_WM_UNIT_TYPE" val="i"/>
  <p:tag name="KSO_WM_UNIT_INDEX" val="25"/>
  <p:tag name="KSO_WM_BEAUTIFY_FLAG" val="#wm#"/>
  <p:tag name="KSO_WM_TAG_VERSION" val="3.0"/>
</p:tagLst>
</file>

<file path=ppt/tags/tag39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90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391.xml><?xml version="1.0" encoding="utf-8"?>
<p:tagLst xmlns:p="http://schemas.openxmlformats.org/presentationml/2006/main">
  <p:tag name="KSO_WM_UNIT_TYPE" val="i"/>
  <p:tag name="KSO_WM_UNIT_INDEX" val="27"/>
  <p:tag name="KSO_WM_BEAUTIFY_FLAG" val="#wm#"/>
  <p:tag name="KSO_WM_TAG_VERSION" val="3.0"/>
</p:tagLst>
</file>

<file path=ppt/tags/tag392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393.xml><?xml version="1.0" encoding="utf-8"?>
<p:tagLst xmlns:p="http://schemas.openxmlformats.org/presentationml/2006/main">
  <p:tag name="KSO_WM_UNIT_TYPE" val="i"/>
  <p:tag name="KSO_WM_UNIT_INDEX" val="29"/>
  <p:tag name="KSO_WM_BEAUTIFY_FLAG" val="#wm#"/>
  <p:tag name="KSO_WM_TAG_VERSION" val="3.0"/>
</p:tagLst>
</file>

<file path=ppt/tags/tag394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395.xml><?xml version="1.0" encoding="utf-8"?>
<p:tagLst xmlns:p="http://schemas.openxmlformats.org/presentationml/2006/main">
  <p:tag name="KSO_WM_UNIT_TYPE" val="i"/>
  <p:tag name="KSO_WM_UNIT_INDEX" val="31"/>
  <p:tag name="KSO_WM_BEAUTIFY_FLAG" val="#wm#"/>
  <p:tag name="KSO_WM_TAG_VERSION" val="3.0"/>
</p:tagLst>
</file>

<file path=ppt/tags/tag396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397.xml><?xml version="1.0" encoding="utf-8"?>
<p:tagLst xmlns:p="http://schemas.openxmlformats.org/presentationml/2006/main">
  <p:tag name="KSO_WM_UNIT_TYPE" val="i"/>
  <p:tag name="KSO_WM_UNIT_INDEX" val="33"/>
  <p:tag name="KSO_WM_BEAUTIFY_FLAG" val="#wm#"/>
  <p:tag name="KSO_WM_TAG_VERSION" val="3.0"/>
</p:tagLst>
</file>

<file path=ppt/tags/tag398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</p:tagLst>
</file>

<file path=ppt/tags/tag399.xml><?xml version="1.0" encoding="utf-8"?>
<p:tagLst xmlns:p="http://schemas.openxmlformats.org/presentationml/2006/main">
  <p:tag name="KSO_WM_UNIT_TYPE" val="i"/>
  <p:tag name="KSO_WM_UNIT_INDEX" val="35"/>
  <p:tag name="KSO_WM_BEAUTIFY_FLAG" val="#wm#"/>
  <p:tag name="KSO_WM_TAG_VERSION" val="3.0"/>
</p:tagLst>
</file>

<file path=ppt/tags/tag4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0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8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400.xml><?xml version="1.0" encoding="utf-8"?>
<p:tagLst xmlns:p="http://schemas.openxmlformats.org/presentationml/2006/main">
  <p:tag name="KSO_WM_UNIT_TYPE" val="i"/>
  <p:tag name="KSO_WM_UNIT_INDEX" val="39"/>
  <p:tag name="KSO_WM_BEAUTIFY_FLAG" val="#wm#"/>
  <p:tag name="KSO_WM_TAG_VERSION" val="3.0"/>
</p:tagLst>
</file>

<file path=ppt/tags/tag401.xml><?xml version="1.0" encoding="utf-8"?>
<p:tagLst xmlns:p="http://schemas.openxmlformats.org/presentationml/2006/main">
  <p:tag name="KSO_WM_UNIT_TYPE" val="d"/>
  <p:tag name="KSO_WM_UNIT_INDEX" val="3"/>
  <p:tag name="KSO_WM_BEAUTIFY_FLAG" val="#wm#"/>
  <p:tag name="KSO_WM_TAG_VERSION" val="3.0"/>
</p:tagLst>
</file>

<file path=ppt/tags/tag402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403.xml><?xml version="1.0" encoding="utf-8"?>
<p:tagLst xmlns:p="http://schemas.openxmlformats.org/presentationml/2006/main">
  <p:tag name="KSO_WM_UNIT_TYPE" val="i"/>
  <p:tag name="KSO_WM_UNIT_INDEX" val="41"/>
  <p:tag name="KSO_WM_BEAUTIFY_FLAG" val="#wm#"/>
  <p:tag name="KSO_WM_TAG_VERSION" val="3.0"/>
</p:tagLst>
</file>

<file path=ppt/tags/tag404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405.xml><?xml version="1.0" encoding="utf-8"?>
<p:tagLst xmlns:p="http://schemas.openxmlformats.org/presentationml/2006/main">
  <p:tag name="KSO_WM_UNIT_TYPE" val="i"/>
  <p:tag name="KSO_WM_UNIT_INDEX" val="43"/>
  <p:tag name="KSO_WM_BEAUTIFY_FLAG" val="#wm#"/>
  <p:tag name="KSO_WM_TAG_VERSION" val="3.0"/>
</p:tagLst>
</file>

<file path=ppt/tags/tag406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407.xml><?xml version="1.0" encoding="utf-8"?>
<p:tagLst xmlns:p="http://schemas.openxmlformats.org/presentationml/2006/main">
  <p:tag name="KSO_WM_UNIT_TYPE" val="i"/>
  <p:tag name="KSO_WM_UNIT_INDEX" val="45"/>
  <p:tag name="KSO_WM_BEAUTIFY_FLAG" val="#wm#"/>
  <p:tag name="KSO_WM_TAG_VERSION" val="3.0"/>
</p:tagLst>
</file>

<file path=ppt/tags/tag408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409.xml><?xml version="1.0" encoding="utf-8"?>
<p:tagLst xmlns:p="http://schemas.openxmlformats.org/presentationml/2006/main">
  <p:tag name="KSO_WM_UNIT_TYPE" val="i"/>
  <p:tag name="KSO_WM_UNIT_INDEX" val="47"/>
  <p:tag name="KSO_WM_BEAUTIFY_FLAG" val="#wm#"/>
  <p:tag name="KSO_WM_TAG_VERSION" val="3.0"/>
</p:tagLst>
</file>

<file path=ppt/tags/tag41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9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10.xml><?xml version="1.0" encoding="utf-8"?>
<p:tagLst xmlns:p="http://schemas.openxmlformats.org/presentationml/2006/main">
  <p:tag name="KSO_WM_UNIT_TYPE" val="i"/>
  <p:tag name="KSO_WM_UNIT_INDEX" val="48"/>
  <p:tag name="KSO_WM_BEAUTIFY_FLAG" val="#wm#"/>
  <p:tag name="KSO_WM_TAG_VERSION" val="3.0"/>
</p:tagLst>
</file>

<file path=ppt/tags/tag411.xml><?xml version="1.0" encoding="utf-8"?>
<p:tagLst xmlns:p="http://schemas.openxmlformats.org/presentationml/2006/main">
  <p:tag name="KSO_WM_UNIT_TYPE" val="i"/>
  <p:tag name="KSO_WM_UNIT_INDEX" val="49"/>
  <p:tag name="KSO_WM_BEAUTIFY_FLAG" val="#wm#"/>
  <p:tag name="KSO_WM_TAG_VERSION" val="3.0"/>
</p:tagLst>
</file>

<file path=ppt/tags/tag412.xml><?xml version="1.0" encoding="utf-8"?>
<p:tagLst xmlns:p="http://schemas.openxmlformats.org/presentationml/2006/main">
  <p:tag name="KSO_WM_UNIT_TYPE" val="i"/>
  <p:tag name="KSO_WM_UNIT_INDEX" val="53"/>
  <p:tag name="KSO_WM_BEAUTIFY_FLAG" val="#wm#"/>
  <p:tag name="KSO_WM_TAG_VERSION" val="3.0"/>
</p:tagLst>
</file>

<file path=ppt/tags/tag413.xml><?xml version="1.0" encoding="utf-8"?>
<p:tagLst xmlns:p="http://schemas.openxmlformats.org/presentationml/2006/main">
  <p:tag name="KSO_WM_UNIT_TYPE" val="d"/>
  <p:tag name="KSO_WM_UNIT_INDEX" val="4"/>
  <p:tag name="KSO_WM_BEAUTIFY_FLAG" val="#wm#"/>
  <p:tag name="KSO_WM_TAG_VERSION" val="3.0"/>
</p:tagLst>
</file>

<file path=ppt/tags/tag414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415.xml><?xml version="1.0" encoding="utf-8"?>
<p:tagLst xmlns:p="http://schemas.openxmlformats.org/presentationml/2006/main">
  <p:tag name="KSO_WM_UNIT_TYPE" val="i"/>
  <p:tag name="KSO_WM_UNIT_INDEX" val="55"/>
  <p:tag name="KSO_WM_BEAUTIFY_FLAG" val="#wm#"/>
  <p:tag name="KSO_WM_TAG_VERSION" val="3.0"/>
</p:tagLst>
</file>

<file path=ppt/tags/tag416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417.xml><?xml version="1.0" encoding="utf-8"?>
<p:tagLst xmlns:p="http://schemas.openxmlformats.org/presentationml/2006/main">
  <p:tag name="KSO_WM_UNIT_TYPE" val="i"/>
  <p:tag name="KSO_WM_UNIT_INDEX" val="57"/>
  <p:tag name="KSO_WM_BEAUTIFY_FLAG" val="#wm#"/>
  <p:tag name="KSO_WM_TAG_VERSION" val="3.0"/>
</p:tagLst>
</file>

<file path=ppt/tags/tag418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419.xml><?xml version="1.0" encoding="utf-8"?>
<p:tagLst xmlns:p="http://schemas.openxmlformats.org/presentationml/2006/main">
  <p:tag name="KSO_WM_UNIT_TYPE" val="i"/>
  <p:tag name="KSO_WM_UNIT_INDEX" val="59"/>
  <p:tag name="KSO_WM_BEAUTIFY_FLAG" val="#wm#"/>
  <p:tag name="KSO_WM_TAG_VERSION" val="3.0"/>
</p:tagLst>
</file>

<file path=ppt/tags/tag42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20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421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422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423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424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425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426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427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428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429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43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30.xml><?xml version="1.0" encoding="utf-8"?>
<p:tagLst xmlns:p="http://schemas.openxmlformats.org/presentationml/2006/main">
  <p:tag name="KSO_WM_UNIT_TYPE" val="β"/>
  <p:tag name="KSO_WM_UNIT_INDEX" val="1"/>
  <p:tag name="KSO_WM_BEAUTIFY_FLAG" val="#wm#"/>
  <p:tag name="KSO_WM_TAG_VERSION" val="3.0"/>
</p:tagLst>
</file>

<file path=ppt/tags/tag431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432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433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434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435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436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437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438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439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44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40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441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</p:tagLst>
</file>

<file path=ppt/tags/tag442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443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444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445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446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447.xml><?xml version="1.0" encoding="utf-8"?>
<p:tagLst xmlns:p="http://schemas.openxmlformats.org/presentationml/2006/main">
  <p:tag name="KSO_WM_UNIT_TYPE" val="d"/>
  <p:tag name="KSO_WM_UNIT_INDEX" val="2"/>
  <p:tag name="KSO_WM_BEAUTIFY_FLAG" val="#wm#"/>
  <p:tag name="KSO_WM_TAG_VERSION" val="3.0"/>
</p:tagLst>
</file>

<file path=ppt/tags/tag448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449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45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SUBTYPE" val="c"/>
  <p:tag name="KSO_WM_UNIT_TEXT_TYPE" val="1"/>
  <p:tag name="KSO_WM_UNIT_TYPE" val="f"/>
  <p:tag name="KSO_WM_UNIT_TEXT_LAYER_COUNT" val="1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9*f*1"/>
  <p:tag name="KSO_WM_UNIT_LAYERLEVEL" val="1"/>
  <p:tag name="KSO_WM_TAG_VERSION" val="3.0"/>
</p:tagLst>
</file>

<file path=ppt/tags/tag450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451.xml><?xml version="1.0" encoding="utf-8"?>
<p:tagLst xmlns:p="http://schemas.openxmlformats.org/presentationml/2006/main">
  <p:tag name="KSO_WM_UNIT_TYPE" val="d"/>
  <p:tag name="KSO_WM_UNIT_INDEX" val="3"/>
  <p:tag name="KSO_WM_BEAUTIFY_FLAG" val="#wm#"/>
  <p:tag name="KSO_WM_TAG_VERSION" val="3.0"/>
</p:tagLst>
</file>

<file path=ppt/tags/tag452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453.xml><?xml version="1.0" encoding="utf-8"?>
<p:tagLst xmlns:p="http://schemas.openxmlformats.org/presentationml/2006/main">
  <p:tag name="KSO_WM_UNIT_TYPE" val="i"/>
  <p:tag name="KSO_WM_UNIT_INDEX" val="27"/>
  <p:tag name="KSO_WM_BEAUTIFY_FLAG" val="#wm#"/>
  <p:tag name="KSO_WM_TAG_VERSION" val="3.0"/>
</p:tagLst>
</file>

<file path=ppt/tags/tag454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455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</p:tagLst>
</file>

<file path=ppt/tags/tag456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457.xml><?xml version="1.0" encoding="utf-8"?>
<p:tagLst xmlns:p="http://schemas.openxmlformats.org/presentationml/2006/main">
  <p:tag name="KSO_WM_UNIT_TYPE" val="i"/>
  <p:tag name="KSO_WM_UNIT_INDEX" val="35"/>
  <p:tag name="KSO_WM_BEAUTIFY_FLAG" val="#wm#"/>
  <p:tag name="KSO_WM_TAG_VERSION" val="3.0"/>
</p:tagLst>
</file>

<file path=ppt/tags/tag458.xml><?xml version="1.0" encoding="utf-8"?>
<p:tagLst xmlns:p="http://schemas.openxmlformats.org/presentationml/2006/main">
  <p:tag name="KSO_WM_UNIT_TYPE" val="i"/>
  <p:tag name="KSO_WM_UNIT_INDEX" val="36"/>
  <p:tag name="KSO_WM_BEAUTIFY_FLAG" val="#wm#"/>
  <p:tag name="KSO_WM_TAG_VERSION" val="3.0"/>
</p:tagLst>
</file>

<file path=ppt/tags/tag459.xml><?xml version="1.0" encoding="utf-8"?>
<p:tagLst xmlns:p="http://schemas.openxmlformats.org/presentationml/2006/main">
  <p:tag name="KSO_WM_UNIT_TYPE" val="i"/>
  <p:tag name="KSO_WM_UNIT_INDEX" val="37"/>
  <p:tag name="KSO_WM_BEAUTIFY_FLAG" val="#wm#"/>
  <p:tag name="KSO_WM_TAG_VERSION" val="3.0"/>
</p:tagLst>
</file>

<file path=ppt/tags/tag46.xml><?xml version="1.0" encoding="utf-8"?>
<p:tagLst xmlns:p="http://schemas.openxmlformats.org/presentationml/2006/main">
  <p:tag name="KSO_WM_UNIT_TYPE" val="a"/>
  <p:tag name="KSO_WM_BEAUTIFY_FLAG" val="#wm#"/>
  <p:tag name="KSO_WM_FIGMA_FLAG" val="#fgm#"/>
  <p:tag name="KSO_WM_UNIT_INDEX" val="1"/>
  <p:tag name="KSO_WM_UNIT_TEXT_TYPE" val="1"/>
  <p:tag name="KSO_WM_LAYOUT_CHECK_HASH" val="e7cdcf741fd3296900c18ab772f0aa7cede2bb16"/>
  <p:tag name="KSO_WM_NEWLAYOUT_ID" val="2142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9*a*1"/>
  <p:tag name="KSO_WM_UNIT_LAYERLEVEL" val="1"/>
  <p:tag name="KSO_WM_TAG_VERSION" val="3.0"/>
</p:tagLst>
</file>

<file path=ppt/tags/tag460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461.xml><?xml version="1.0" encoding="utf-8"?>
<p:tagLst xmlns:p="http://schemas.openxmlformats.org/presentationml/2006/main">
  <p:tag name="KSO_WM_UNIT_TYPE" val="i"/>
  <p:tag name="KSO_WM_UNIT_INDEX" val="41"/>
  <p:tag name="KSO_WM_BEAUTIFY_FLAG" val="#wm#"/>
  <p:tag name="KSO_WM_TAG_VERSION" val="3.0"/>
</p:tagLst>
</file>

<file path=ppt/tags/tag462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463.xml><?xml version="1.0" encoding="utf-8"?>
<p:tagLst xmlns:p="http://schemas.openxmlformats.org/presentationml/2006/main">
  <p:tag name="KSO_WM_UNIT_TYPE" val="i"/>
  <p:tag name="KSO_WM_UNIT_INDEX" val="42"/>
  <p:tag name="KSO_WM_BEAUTIFY_FLAG" val="#wm#"/>
  <p:tag name="KSO_WM_TAG_VERSION" val="3.0"/>
</p:tagLst>
</file>

<file path=ppt/tags/tag464.xml><?xml version="1.0" encoding="utf-8"?>
<p:tagLst xmlns:p="http://schemas.openxmlformats.org/presentationml/2006/main">
  <p:tag name="KSO_WM_UNIT_TYPE" val="i"/>
  <p:tag name="KSO_WM_UNIT_INDEX" val="43"/>
  <p:tag name="KSO_WM_BEAUTIFY_FLAG" val="#wm#"/>
  <p:tag name="KSO_WM_TAG_VERSION" val="3.0"/>
</p:tagLst>
</file>

<file path=ppt/tags/tag465.xml><?xml version="1.0" encoding="utf-8"?>
<p:tagLst xmlns:p="http://schemas.openxmlformats.org/presentationml/2006/main">
  <p:tag name="KSO_WM_UNIT_TYPE" val="i"/>
  <p:tag name="KSO_WM_UNIT_INDEX" val="47"/>
  <p:tag name="KSO_WM_BEAUTIFY_FLAG" val="#wm#"/>
  <p:tag name="KSO_WM_TAG_VERSION" val="3.0"/>
</p:tagLst>
</file>

<file path=ppt/tags/tag466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467.xml><?xml version="1.0" encoding="utf-8"?>
<p:tagLst xmlns:p="http://schemas.openxmlformats.org/presentationml/2006/main">
  <p:tag name="KSO_WM_UNIT_TYPE" val="i"/>
  <p:tag name="KSO_WM_UNIT_INDEX" val="50"/>
  <p:tag name="KSO_WM_BEAUTIFY_FLAG" val="#wm#"/>
  <p:tag name="KSO_WM_TAG_VERSION" val="3.0"/>
</p:tagLst>
</file>

<file path=ppt/tags/tag468.xml><?xml version="1.0" encoding="utf-8"?>
<p:tagLst xmlns:p="http://schemas.openxmlformats.org/presentationml/2006/main">
  <p:tag name="KSO_WM_UNIT_TYPE" val="i"/>
  <p:tag name="KSO_WM_UNIT_INDEX" val="51"/>
  <p:tag name="KSO_WM_BEAUTIFY_FLAG" val="#wm#"/>
  <p:tag name="KSO_WM_TAG_VERSION" val="3.0"/>
</p:tagLst>
</file>

<file path=ppt/tags/tag469.xml><?xml version="1.0" encoding="utf-8"?>
<p:tagLst xmlns:p="http://schemas.openxmlformats.org/presentationml/2006/main">
  <p:tag name="KSO_WM_UNIT_TYPE" val="i"/>
  <p:tag name="KSO_WM_UNIT_INDEX" val="52"/>
  <p:tag name="KSO_WM_BEAUTIFY_FLAG" val="#wm#"/>
  <p:tag name="KSO_WM_TAG_VERSION" val="3.0"/>
</p:tagLst>
</file>

<file path=ppt/tags/tag47.xml><?xml version="1.0" encoding="utf-8"?>
<p:tagLst xmlns:p="http://schemas.openxmlformats.org/presentationml/2006/main">
  <p:tag name="KSO_WM_UNIT_TYPE" val="f"/>
  <p:tag name="KSO_WM_BEAUTIFY_FLAG" val="#wm#"/>
  <p:tag name="KSO_WM_FIGMA_FLAG" val="#fgm#"/>
  <p:tag name="KSO_WM_UNIT_INDEX" val="2"/>
  <p:tag name="KSO_WM_UNIT_SUBTYPE" val="b"/>
  <p:tag name="KSO_WM_UNIT_TEXT_TYPE" val="1"/>
  <p:tag name="KSO_WM_UNIT_TEXT_LAYER_COUNT" val="1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9*f*2"/>
  <p:tag name="KSO_WM_UNIT_LAYERLEVEL" val="1"/>
  <p:tag name="KSO_WM_TAG_VERSION" val="3.0"/>
</p:tagLst>
</file>

<file path=ppt/tags/tag470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471.xml><?xml version="1.0" encoding="utf-8"?>
<p:tagLst xmlns:p="http://schemas.openxmlformats.org/presentationml/2006/main">
  <p:tag name="KSO_WM_UNIT_TYPE" val="i"/>
  <p:tag name="KSO_WM_UNIT_INDEX" val="56"/>
  <p:tag name="KSO_WM_BEAUTIFY_FLAG" val="#wm#"/>
  <p:tag name="KSO_WM_TAG_VERSION" val="3.0"/>
</p:tagLst>
</file>

<file path=ppt/tags/tag472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473.xml><?xml version="1.0" encoding="utf-8"?>
<p:tagLst xmlns:p="http://schemas.openxmlformats.org/presentationml/2006/main">
  <p:tag name="KSO_WM_UNIT_TYPE" val="i"/>
  <p:tag name="KSO_WM_UNIT_INDEX" val="57"/>
  <p:tag name="KSO_WM_BEAUTIFY_FLAG" val="#wm#"/>
  <p:tag name="KSO_WM_TAG_VERSION" val="3.0"/>
</p:tagLst>
</file>

<file path=ppt/tags/tag474.xml><?xml version="1.0" encoding="utf-8"?>
<p:tagLst xmlns:p="http://schemas.openxmlformats.org/presentationml/2006/main">
  <p:tag name="KSO_WM_UNIT_TYPE" val="i"/>
  <p:tag name="KSO_WM_UNIT_INDEX" val="58"/>
  <p:tag name="KSO_WM_BEAUTIFY_FLAG" val="#wm#"/>
  <p:tag name="KSO_WM_TAG_VERSION" val="3.0"/>
</p:tagLst>
</file>

<file path=ppt/tags/tag475.xml><?xml version="1.0" encoding="utf-8"?>
<p:tagLst xmlns:p="http://schemas.openxmlformats.org/presentationml/2006/main">
  <p:tag name="KSO_WM_UNIT_TYPE" val="i"/>
  <p:tag name="KSO_WM_UNIT_INDEX" val="62"/>
  <p:tag name="KSO_WM_BEAUTIFY_FLAG" val="#wm#"/>
  <p:tag name="KSO_WM_TAG_VERSION" val="3.0"/>
</p:tagLst>
</file>

<file path=ppt/tags/tag476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477.xml><?xml version="1.0" encoding="utf-8"?>
<p:tagLst xmlns:p="http://schemas.openxmlformats.org/presentationml/2006/main">
  <p:tag name="KSO_WM_UNIT_TYPE" val="i"/>
  <p:tag name="KSO_WM_UNIT_INDEX" val="65"/>
  <p:tag name="KSO_WM_BEAUTIFY_FLAG" val="#wm#"/>
  <p:tag name="KSO_WM_TAG_VERSION" val="3.0"/>
</p:tagLst>
</file>

<file path=ppt/tags/tag478.xml><?xml version="1.0" encoding="utf-8"?>
<p:tagLst xmlns:p="http://schemas.openxmlformats.org/presentationml/2006/main">
  <p:tag name="KSO_WM_UNIT_TYPE" val="i"/>
  <p:tag name="KSO_WM_UNIT_INDEX" val="66"/>
  <p:tag name="KSO_WM_BEAUTIFY_FLAG" val="#wm#"/>
  <p:tag name="KSO_WM_TAG_VERSION" val="3.0"/>
</p:tagLst>
</file>

<file path=ppt/tags/tag479.xml><?xml version="1.0" encoding="utf-8"?>
<p:tagLst xmlns:p="http://schemas.openxmlformats.org/presentationml/2006/main">
  <p:tag name="KSO_WM_UNIT_TYPE" val="i"/>
  <p:tag name="KSO_WM_UNIT_INDEX" val="67"/>
  <p:tag name="KSO_WM_BEAUTIFY_FLAG" val="#wm#"/>
  <p:tag name="KSO_WM_TAG_VERSION" val="3.0"/>
</p:tagLst>
</file>

<file path=ppt/tags/tag48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0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80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481.xml><?xml version="1.0" encoding="utf-8"?>
<p:tagLst xmlns:p="http://schemas.openxmlformats.org/presentationml/2006/main">
  <p:tag name="KSO_WM_UNIT_TYPE" val="i"/>
  <p:tag name="KSO_WM_UNIT_INDEX" val="71"/>
  <p:tag name="KSO_WM_BEAUTIFY_FLAG" val="#wm#"/>
  <p:tag name="KSO_WM_TAG_VERSION" val="3.0"/>
</p:tagLst>
</file>

<file path=ppt/tags/tag482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483.xml><?xml version="1.0" encoding="utf-8"?>
<p:tagLst xmlns:p="http://schemas.openxmlformats.org/presentationml/2006/main">
  <p:tag name="KSO_WM_UNIT_TYPE" val="i"/>
  <p:tag name="KSO_WM_UNIT_INDEX" val="72"/>
  <p:tag name="KSO_WM_BEAUTIFY_FLAG" val="#wm#"/>
  <p:tag name="KSO_WM_TAG_VERSION" val="3.0"/>
</p:tagLst>
</file>

<file path=ppt/tags/tag484.xml><?xml version="1.0" encoding="utf-8"?>
<p:tagLst xmlns:p="http://schemas.openxmlformats.org/presentationml/2006/main">
  <p:tag name="KSO_WM_UNIT_TYPE" val="i"/>
  <p:tag name="KSO_WM_UNIT_INDEX" val="73"/>
  <p:tag name="KSO_WM_BEAUTIFY_FLAG" val="#wm#"/>
  <p:tag name="KSO_WM_TAG_VERSION" val="3.0"/>
</p:tagLst>
</file>

<file path=ppt/tags/tag485.xml><?xml version="1.0" encoding="utf-8"?>
<p:tagLst xmlns:p="http://schemas.openxmlformats.org/presentationml/2006/main">
  <p:tag name="KSO_WM_UNIT_TYPE" val="i"/>
  <p:tag name="KSO_WM_UNIT_INDEX" val="77"/>
  <p:tag name="KSO_WM_BEAUTIFY_FLAG" val="#wm#"/>
  <p:tag name="KSO_WM_TAG_VERSION" val="3.0"/>
</p:tagLst>
</file>

<file path=ppt/tags/tag486.xml><?xml version="1.0" encoding="utf-8"?>
<p:tagLst xmlns:p="http://schemas.openxmlformats.org/presentationml/2006/main">
  <p:tag name="KSO_WM_UNIT_TYPE" val="f"/>
  <p:tag name="KSO_WM_UNIT_INDEX" val="17"/>
  <p:tag name="KSO_WM_BEAUTIFY_FLAG" val="#wm#"/>
  <p:tag name="KSO_WM_TAG_VERSION" val="3.0"/>
</p:tagLst>
</file>

<file path=ppt/tags/tag487.xml><?xml version="1.0" encoding="utf-8"?>
<p:tagLst xmlns:p="http://schemas.openxmlformats.org/presentationml/2006/main">
  <p:tag name="KSO_WM_UNIT_TYPE" val="i"/>
  <p:tag name="KSO_WM_UNIT_INDEX" val="80"/>
  <p:tag name="KSO_WM_BEAUTIFY_FLAG" val="#wm#"/>
  <p:tag name="KSO_WM_TAG_VERSION" val="3.0"/>
</p:tagLst>
</file>

<file path=ppt/tags/tag488.xml><?xml version="1.0" encoding="utf-8"?>
<p:tagLst xmlns:p="http://schemas.openxmlformats.org/presentationml/2006/main">
  <p:tag name="KSO_WM_UNIT_TYPE" val="i"/>
  <p:tag name="KSO_WM_UNIT_INDEX" val="81"/>
  <p:tag name="KSO_WM_BEAUTIFY_FLAG" val="#wm#"/>
  <p:tag name="KSO_WM_TAG_VERSION" val="3.0"/>
</p:tagLst>
</file>

<file path=ppt/tags/tag489.xml><?xml version="1.0" encoding="utf-8"?>
<p:tagLst xmlns:p="http://schemas.openxmlformats.org/presentationml/2006/main">
  <p:tag name="KSO_WM_UNIT_TYPE" val="i"/>
  <p:tag name="KSO_WM_UNIT_INDEX" val="82"/>
  <p:tag name="KSO_WM_BEAUTIFY_FLAG" val="#wm#"/>
  <p:tag name="KSO_WM_TAG_VERSION" val="3.0"/>
</p:tagLst>
</file>

<file path=ppt/tags/tag49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90.xml><?xml version="1.0" encoding="utf-8"?>
<p:tagLst xmlns:p="http://schemas.openxmlformats.org/presentationml/2006/main">
  <p:tag name="KSO_WM_UNIT_TYPE" val="f"/>
  <p:tag name="KSO_WM_UNIT_INDEX" val="18"/>
  <p:tag name="KSO_WM_BEAUTIFY_FLAG" val="#wm#"/>
  <p:tag name="KSO_WM_TAG_VERSION" val="3.0"/>
</p:tagLst>
</file>

<file path=ppt/tags/tag491.xml><?xml version="1.0" encoding="utf-8"?>
<p:tagLst xmlns:p="http://schemas.openxmlformats.org/presentationml/2006/main">
  <p:tag name="KSO_WM_UNIT_TYPE" val="i"/>
  <p:tag name="KSO_WM_UNIT_INDEX" val="86"/>
  <p:tag name="KSO_WM_BEAUTIFY_FLAG" val="#wm#"/>
  <p:tag name="KSO_WM_TAG_VERSION" val="3.0"/>
</p:tagLst>
</file>

<file path=ppt/tags/tag492.xml><?xml version="1.0" encoding="utf-8"?>
<p:tagLst xmlns:p="http://schemas.openxmlformats.org/presentationml/2006/main">
  <p:tag name="KSO_WM_UNIT_TYPE" val="f"/>
  <p:tag name="KSO_WM_UNIT_INDEX" val="19"/>
  <p:tag name="KSO_WM_BEAUTIFY_FLAG" val="#wm#"/>
  <p:tag name="KSO_WM_TAG_VERSION" val="3.0"/>
</p:tagLst>
</file>

<file path=ppt/tags/tag493.xml><?xml version="1.0" encoding="utf-8"?>
<p:tagLst xmlns:p="http://schemas.openxmlformats.org/presentationml/2006/main">
  <p:tag name="KSO_WM_UNIT_TYPE" val="i"/>
  <p:tag name="KSO_WM_UNIT_INDEX" val="87"/>
  <p:tag name="KSO_WM_BEAUTIFY_FLAG" val="#wm#"/>
  <p:tag name="KSO_WM_TAG_VERSION" val="3.0"/>
</p:tagLst>
</file>

<file path=ppt/tags/tag494.xml><?xml version="1.0" encoding="utf-8"?>
<p:tagLst xmlns:p="http://schemas.openxmlformats.org/presentationml/2006/main">
  <p:tag name="KSO_WM_UNIT_TYPE" val="i"/>
  <p:tag name="KSO_WM_UNIT_INDEX" val="88"/>
  <p:tag name="KSO_WM_BEAUTIFY_FLAG" val="#wm#"/>
  <p:tag name="KSO_WM_TAG_VERSION" val="3.0"/>
</p:tagLst>
</file>

<file path=ppt/tags/tag495.xml><?xml version="1.0" encoding="utf-8"?>
<p:tagLst xmlns:p="http://schemas.openxmlformats.org/presentationml/2006/main">
  <p:tag name="KSO_WM_UNIT_TYPE" val="i"/>
  <p:tag name="KSO_WM_UNIT_INDEX" val="92"/>
  <p:tag name="KSO_WM_BEAUTIFY_FLAG" val="#wm#"/>
  <p:tag name="KSO_WM_TAG_VERSION" val="3.0"/>
</p:tagLst>
</file>

<file path=ppt/tags/tag496.xml><?xml version="1.0" encoding="utf-8"?>
<p:tagLst xmlns:p="http://schemas.openxmlformats.org/presentationml/2006/main">
  <p:tag name="KSO_WM_UNIT_TYPE" val="f"/>
  <p:tag name="KSO_WM_UNIT_INDEX" val="20"/>
  <p:tag name="KSO_WM_BEAUTIFY_FLAG" val="#wm#"/>
  <p:tag name="KSO_WM_TAG_VERSION" val="3.0"/>
</p:tagLst>
</file>

<file path=ppt/tags/tag497.xml><?xml version="1.0" encoding="utf-8"?>
<p:tagLst xmlns:p="http://schemas.openxmlformats.org/presentationml/2006/main">
  <p:tag name="KSO_WM_UNIT_TYPE" val="i"/>
  <p:tag name="KSO_WM_UNIT_INDEX" val="95"/>
  <p:tag name="KSO_WM_BEAUTIFY_FLAG" val="#wm#"/>
  <p:tag name="KSO_WM_TAG_VERSION" val="3.0"/>
</p:tagLst>
</file>

<file path=ppt/tags/tag498.xml><?xml version="1.0" encoding="utf-8"?>
<p:tagLst xmlns:p="http://schemas.openxmlformats.org/presentationml/2006/main">
  <p:tag name="KSO_WM_UNIT_TYPE" val="i"/>
  <p:tag name="KSO_WM_UNIT_INDEX" val="96"/>
  <p:tag name="KSO_WM_BEAUTIFY_FLAG" val="#wm#"/>
  <p:tag name="KSO_WM_TAG_VERSION" val="3.0"/>
</p:tagLst>
</file>

<file path=ppt/tags/tag499.xml><?xml version="1.0" encoding="utf-8"?>
<p:tagLst xmlns:p="http://schemas.openxmlformats.org/presentationml/2006/main">
  <p:tag name="KSO_WM_UNIT_TYPE" val="i"/>
  <p:tag name="KSO_WM_UNIT_INDEX" val="97"/>
  <p:tag name="KSO_WM_BEAUTIFY_FLAG" val="#wm#"/>
  <p:tag name="KSO_WM_TAG_VERSION" val="3.0"/>
</p:tagLst>
</file>

<file path=ppt/tags/tag5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0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00.xml><?xml version="1.0" encoding="utf-8"?>
<p:tagLst xmlns:p="http://schemas.openxmlformats.org/presentationml/2006/main">
  <p:tag name="KSO_WM_UNIT_TYPE" val="f"/>
  <p:tag name="KSO_WM_UNIT_INDEX" val="21"/>
  <p:tag name="KSO_WM_BEAUTIFY_FLAG" val="#wm#"/>
  <p:tag name="KSO_WM_TAG_VERSION" val="3.0"/>
</p:tagLst>
</file>

<file path=ppt/tags/tag501.xml><?xml version="1.0" encoding="utf-8"?>
<p:tagLst xmlns:p="http://schemas.openxmlformats.org/presentationml/2006/main">
  <p:tag name="KSO_WM_UNIT_TYPE" val="i"/>
  <p:tag name="KSO_WM_UNIT_INDEX" val="101"/>
  <p:tag name="KSO_WM_BEAUTIFY_FLAG" val="#wm#"/>
  <p:tag name="KSO_WM_TAG_VERSION" val="3.0"/>
</p:tagLst>
</file>

<file path=ppt/tags/tag502.xml><?xml version="1.0" encoding="utf-8"?>
<p:tagLst xmlns:p="http://schemas.openxmlformats.org/presentationml/2006/main">
  <p:tag name="KSO_WM_UNIT_TYPE" val="f"/>
  <p:tag name="KSO_WM_UNIT_INDEX" val="22"/>
  <p:tag name="KSO_WM_BEAUTIFY_FLAG" val="#wm#"/>
  <p:tag name="KSO_WM_TAG_VERSION" val="3.0"/>
</p:tagLst>
</file>

<file path=ppt/tags/tag503.xml><?xml version="1.0" encoding="utf-8"?>
<p:tagLst xmlns:p="http://schemas.openxmlformats.org/presentationml/2006/main">
  <p:tag name="KSO_WM_UNIT_TYPE" val="i"/>
  <p:tag name="KSO_WM_UNIT_INDEX" val="102"/>
  <p:tag name="KSO_WM_BEAUTIFY_FLAG" val="#wm#"/>
  <p:tag name="KSO_WM_TAG_VERSION" val="3.0"/>
</p:tagLst>
</file>

<file path=ppt/tags/tag504.xml><?xml version="1.0" encoding="utf-8"?>
<p:tagLst xmlns:p="http://schemas.openxmlformats.org/presentationml/2006/main">
  <p:tag name="KSO_WM_UNIT_TYPE" val="i"/>
  <p:tag name="KSO_WM_UNIT_INDEX" val="103"/>
  <p:tag name="KSO_WM_BEAUTIFY_FLAG" val="#wm#"/>
  <p:tag name="KSO_WM_TAG_VERSION" val="3.0"/>
</p:tagLst>
</file>

<file path=ppt/tags/tag505.xml><?xml version="1.0" encoding="utf-8"?>
<p:tagLst xmlns:p="http://schemas.openxmlformats.org/presentationml/2006/main">
  <p:tag name="KSO_WM_UNIT_TYPE" val="i"/>
  <p:tag name="KSO_WM_UNIT_INDEX" val="107"/>
  <p:tag name="KSO_WM_BEAUTIFY_FLAG" val="#wm#"/>
  <p:tag name="KSO_WM_TAG_VERSION" val="3.0"/>
</p:tagLst>
</file>

<file path=ppt/tags/tag506.xml><?xml version="1.0" encoding="utf-8"?>
<p:tagLst xmlns:p="http://schemas.openxmlformats.org/presentationml/2006/main">
  <p:tag name="KSO_WM_UNIT_TYPE" val="f"/>
  <p:tag name="KSO_WM_UNIT_INDEX" val="23"/>
  <p:tag name="KSO_WM_BEAUTIFY_FLAG" val="#wm#"/>
  <p:tag name="KSO_WM_TAG_VERSION" val="3.0"/>
</p:tagLst>
</file>

<file path=ppt/tags/tag507.xml><?xml version="1.0" encoding="utf-8"?>
<p:tagLst xmlns:p="http://schemas.openxmlformats.org/presentationml/2006/main">
  <p:tag name="KSO_WM_UNIT_TYPE" val="i"/>
  <p:tag name="KSO_WM_UNIT_INDEX" val="110"/>
  <p:tag name="KSO_WM_BEAUTIFY_FLAG" val="#wm#"/>
  <p:tag name="KSO_WM_TAG_VERSION" val="3.0"/>
</p:tagLst>
</file>

<file path=ppt/tags/tag508.xml><?xml version="1.0" encoding="utf-8"?>
<p:tagLst xmlns:p="http://schemas.openxmlformats.org/presentationml/2006/main">
  <p:tag name="KSO_WM_UNIT_TYPE" val="i"/>
  <p:tag name="KSO_WM_UNIT_INDEX" val="111"/>
  <p:tag name="KSO_WM_BEAUTIFY_FLAG" val="#wm#"/>
  <p:tag name="KSO_WM_TAG_VERSION" val="3.0"/>
</p:tagLst>
</file>

<file path=ppt/tags/tag509.xml><?xml version="1.0" encoding="utf-8"?>
<p:tagLst xmlns:p="http://schemas.openxmlformats.org/presentationml/2006/main">
  <p:tag name="KSO_WM_UNIT_TYPE" val="i"/>
  <p:tag name="KSO_WM_UNIT_INDEX" val="112"/>
  <p:tag name="KSO_WM_BEAUTIFY_FLAG" val="#wm#"/>
  <p:tag name="KSO_WM_TAG_VERSION" val="3.0"/>
</p:tagLst>
</file>

<file path=ppt/tags/tag51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10.xml><?xml version="1.0" encoding="utf-8"?>
<p:tagLst xmlns:p="http://schemas.openxmlformats.org/presentationml/2006/main">
  <p:tag name="KSO_WM_UNIT_TYPE" val="f"/>
  <p:tag name="KSO_WM_UNIT_INDEX" val="24"/>
  <p:tag name="KSO_WM_BEAUTIFY_FLAG" val="#wm#"/>
  <p:tag name="KSO_WM_TAG_VERSION" val="3.0"/>
</p:tagLst>
</file>

<file path=ppt/tags/tag511.xml><?xml version="1.0" encoding="utf-8"?>
<p:tagLst xmlns:p="http://schemas.openxmlformats.org/presentationml/2006/main">
  <p:tag name="KSO_WM_UNIT_TYPE" val="i"/>
  <p:tag name="KSO_WM_UNIT_INDEX" val="116"/>
  <p:tag name="KSO_WM_BEAUTIFY_FLAG" val="#wm#"/>
  <p:tag name="KSO_WM_TAG_VERSION" val="3.0"/>
</p:tagLst>
</file>

<file path=ppt/tags/tag512.xml><?xml version="1.0" encoding="utf-8"?>
<p:tagLst xmlns:p="http://schemas.openxmlformats.org/presentationml/2006/main">
  <p:tag name="KSO_WM_UNIT_TYPE" val="f"/>
  <p:tag name="KSO_WM_UNIT_INDEX" val="25"/>
  <p:tag name="KSO_WM_BEAUTIFY_FLAG" val="#wm#"/>
  <p:tag name="KSO_WM_TAG_VERSION" val="3.0"/>
</p:tagLst>
</file>

<file path=ppt/tags/tag513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514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515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516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517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518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519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52.xml><?xml version="1.0" encoding="utf-8"?>
<p:tagLst xmlns:p="http://schemas.openxmlformats.org/presentationml/2006/main">
  <p:tag name="KSO_WM_UNIT_TYPE" val="a"/>
  <p:tag name="KSO_WM_BEAUTIFY_FLAG" val="#wm#"/>
  <p:tag name="KSO_WM_FIGMA_FLAG" val="#fgm#"/>
  <p:tag name="KSO_WM_UNIT_INDEX" val="1"/>
  <p:tag name="KSO_WM_UNIT_TEXT_TYPE" val="1"/>
  <p:tag name="KSO_WM_LAYOUT_CHECK_HASH" val="fb83b327c18b4bbd9df7f427de82b99ce0065b8d"/>
  <p:tag name="KSO_WM_NEWLAYOUT_ID" val="2146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10*a*1"/>
  <p:tag name="KSO_WM_UNIT_LAYERLEVEL" val="1"/>
  <p:tag name="KSO_WM_TAG_VERSION" val="3.0"/>
</p:tagLst>
</file>

<file path=ppt/tags/tag520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521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522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523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524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525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526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527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528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529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53.xml><?xml version="1.0" encoding="utf-8"?>
<p:tagLst xmlns:p="http://schemas.openxmlformats.org/presentationml/2006/main">
  <p:tag name="KSO_WM_UNIT_TYPE" val="e"/>
  <p:tag name="KSO_WM_BEAUTIFY_FLAG" val="#wm#"/>
  <p:tag name="KSO_WM_FIGMA_FLAG" val="#fgm#"/>
  <p:tag name="KSO_WM_UNIT_INDEX" val="1"/>
  <p:tag name="KSO_WM_UNIT_PRESET_TEXT_INDEX" val="-1"/>
  <p:tag name="KSO_WM_UNIT_PRESET_TEXT_LEN" val="0"/>
  <p:tag name="KSO_WM_UNIT_NOCLEAR" val="0"/>
  <p:tag name="KSO_WM_UNIT_HIGHLIGHT" val="0"/>
  <p:tag name="KSO_WM_UNIT_COMPATIBLE" val="1"/>
  <p:tag name="KSO_WM_UNIT_DIAGRAM_ISNUMVISUAL" val="0"/>
  <p:tag name="KSO_WM_UNIT_DIAGRAM_ISREFERUNIT" val="0"/>
  <p:tag name="KSO_WM_UNIT_ID" val="_10*e*1"/>
  <p:tag name="KSO_WM_UNIT_LAYERLEVEL" val="1"/>
  <p:tag name="KSO_WM_TAG_VERSION" val="3.0"/>
</p:tagLst>
</file>

<file path=ppt/tags/tag530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531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532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533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534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535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536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537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538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539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54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40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541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542.xml><?xml version="1.0" encoding="utf-8"?>
<p:tagLst xmlns:p="http://schemas.openxmlformats.org/presentationml/2006/main">
  <p:tag name="KSO_WM_UNIT_TYPE" val="f"/>
  <p:tag name="KSO_WM_UNIT_INDEX" val="17"/>
  <p:tag name="KSO_WM_BEAUTIFY_FLAG" val="#wm#"/>
  <p:tag name="KSO_WM_TAG_VERSION" val="3.0"/>
</p:tagLst>
</file>

<file path=ppt/tags/tag543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544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545.xml><?xml version="1.0" encoding="utf-8"?>
<p:tagLst xmlns:p="http://schemas.openxmlformats.org/presentationml/2006/main">
  <p:tag name="KSO_WM_UNIT_TYPE" val="f"/>
  <p:tag name="KSO_WM_UNIT_INDEX" val="18"/>
  <p:tag name="KSO_WM_BEAUTIFY_FLAG" val="#wm#"/>
  <p:tag name="KSO_WM_TAG_VERSION" val="3.0"/>
</p:tagLst>
</file>

<file path=ppt/tags/tag546.xml><?xml version="1.0" encoding="utf-8"?>
<p:tagLst xmlns:p="http://schemas.openxmlformats.org/presentationml/2006/main">
  <p:tag name="KSO_WM_UNIT_TYPE" val="f"/>
  <p:tag name="KSO_WM_UNIT_INDEX" val="19"/>
  <p:tag name="KSO_WM_BEAUTIFY_FLAG" val="#wm#"/>
  <p:tag name="KSO_WM_TAG_VERSION" val="3.0"/>
</p:tagLst>
</file>

<file path=ppt/tags/tag547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</p:tagLst>
</file>

<file path=ppt/tags/tag548.xml><?xml version="1.0" encoding="utf-8"?>
<p:tagLst xmlns:p="http://schemas.openxmlformats.org/presentationml/2006/main">
  <p:tag name="KSO_WM_UNIT_TYPE" val="f"/>
  <p:tag name="KSO_WM_UNIT_INDEX" val="20"/>
  <p:tag name="KSO_WM_BEAUTIFY_FLAG" val="#wm#"/>
  <p:tag name="KSO_WM_TAG_VERSION" val="3.0"/>
</p:tagLst>
</file>

<file path=ppt/tags/tag549.xml><?xml version="1.0" encoding="utf-8"?>
<p:tagLst xmlns:p="http://schemas.openxmlformats.org/presentationml/2006/main">
  <p:tag name="KSO_WM_UNIT_TYPE" val="f"/>
  <p:tag name="KSO_WM_UNIT_INDEX" val="21"/>
  <p:tag name="KSO_WM_BEAUTIFY_FLAG" val="#wm#"/>
  <p:tag name="KSO_WM_TAG_VERSION" val="3.0"/>
</p:tagLst>
</file>

<file path=ppt/tags/tag55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50.xml><?xml version="1.0" encoding="utf-8"?>
<p:tagLst xmlns:p="http://schemas.openxmlformats.org/presentationml/2006/main">
  <p:tag name="KSO_WM_UNIT_TYPE" val="f"/>
  <p:tag name="KSO_WM_UNIT_INDEX" val="22"/>
  <p:tag name="KSO_WM_BEAUTIFY_FLAG" val="#wm#"/>
  <p:tag name="KSO_WM_TAG_VERSION" val="3.0"/>
</p:tagLst>
</file>

<file path=ppt/tags/tag551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</p:tagLst>
</file>

<file path=ppt/tags/tag552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</p:tagLst>
</file>

<file path=ppt/tags/tag553.xml><?xml version="1.0" encoding="utf-8"?>
<p:tagLst xmlns:p="http://schemas.openxmlformats.org/presentationml/2006/main">
  <p:tag name="KSO_WM_UNIT_TYPE" val="f"/>
  <p:tag name="KSO_WM_UNIT_INDEX" val="23"/>
  <p:tag name="KSO_WM_BEAUTIFY_FLAG" val="#wm#"/>
  <p:tag name="KSO_WM_TAG_VERSION" val="3.0"/>
</p:tagLst>
</file>

<file path=ppt/tags/tag554.xml><?xml version="1.0" encoding="utf-8"?>
<p:tagLst xmlns:p="http://schemas.openxmlformats.org/presentationml/2006/main">
  <p:tag name="KSO_WM_UNIT_TYPE" val="f"/>
  <p:tag name="KSO_WM_UNIT_INDEX" val="24"/>
  <p:tag name="KSO_WM_BEAUTIFY_FLAG" val="#wm#"/>
  <p:tag name="KSO_WM_TAG_VERSION" val="3.0"/>
</p:tagLst>
</file>

<file path=ppt/tags/tag555.xml><?xml version="1.0" encoding="utf-8"?>
<p:tagLst xmlns:p="http://schemas.openxmlformats.org/presentationml/2006/main">
  <p:tag name="KSO_WM_UNIT_TYPE" val="i"/>
  <p:tag name="KSO_WM_UNIT_INDEX" val="36"/>
  <p:tag name="KSO_WM_BEAUTIFY_FLAG" val="#wm#"/>
  <p:tag name="KSO_WM_TAG_VERSION" val="3.0"/>
</p:tagLst>
</file>

<file path=ppt/tags/tag556.xml><?xml version="1.0" encoding="utf-8"?>
<p:tagLst xmlns:p="http://schemas.openxmlformats.org/presentationml/2006/main">
  <p:tag name="KSO_WM_UNIT_TYPE" val="f"/>
  <p:tag name="KSO_WM_UNIT_INDEX" val="25"/>
  <p:tag name="KSO_WM_BEAUTIFY_FLAG" val="#wm#"/>
  <p:tag name="KSO_WM_TAG_VERSION" val="3.0"/>
</p:tagLst>
</file>

<file path=ppt/tags/tag557.xml><?xml version="1.0" encoding="utf-8"?>
<p:tagLst xmlns:p="http://schemas.openxmlformats.org/presentationml/2006/main">
  <p:tag name="KSO_WM_UNIT_TYPE" val="f"/>
  <p:tag name="KSO_WM_UNIT_INDEX" val="26"/>
  <p:tag name="KSO_WM_BEAUTIFY_FLAG" val="#wm#"/>
  <p:tag name="KSO_WM_TAG_VERSION" val="3.0"/>
</p:tagLst>
</file>

<file path=ppt/tags/tag558.xml><?xml version="1.0" encoding="utf-8"?>
<p:tagLst xmlns:p="http://schemas.openxmlformats.org/presentationml/2006/main">
  <p:tag name="KSO_WM_UNIT_TYPE" val="f"/>
  <p:tag name="KSO_WM_UNIT_INDEX" val="27"/>
  <p:tag name="KSO_WM_BEAUTIFY_FLAG" val="#wm#"/>
  <p:tag name="KSO_WM_TAG_VERSION" val="3.0"/>
</p:tagLst>
</file>

<file path=ppt/tags/tag559.xml><?xml version="1.0" encoding="utf-8"?>
<p:tagLst xmlns:p="http://schemas.openxmlformats.org/presentationml/2006/main">
  <p:tag name="KSO_WM_UNIT_TYPE" val="i"/>
  <p:tag name="KSO_WM_UNIT_INDEX" val="38"/>
  <p:tag name="KSO_WM_BEAUTIFY_FLAG" val="#wm#"/>
  <p:tag name="KSO_WM_TAG_VERSION" val="3.0"/>
</p:tagLst>
</file>

<file path=ppt/tags/tag56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60.xml><?xml version="1.0" encoding="utf-8"?>
<p:tagLst xmlns:p="http://schemas.openxmlformats.org/presentationml/2006/main">
  <p:tag name="KSO_WM_UNIT_TYPE" val="i"/>
  <p:tag name="KSO_WM_UNIT_INDEX" val="40"/>
  <p:tag name="KSO_WM_BEAUTIFY_FLAG" val="#wm#"/>
  <p:tag name="KSO_WM_TAG_VERSION" val="3.0"/>
</p:tagLst>
</file>

<file path=ppt/tags/tag561.xml><?xml version="1.0" encoding="utf-8"?>
<p:tagLst xmlns:p="http://schemas.openxmlformats.org/presentationml/2006/main">
  <p:tag name="KSO_WM_UNIT_TYPE" val="f"/>
  <p:tag name="KSO_WM_UNIT_INDEX" val="28"/>
  <p:tag name="KSO_WM_BEAUTIFY_FLAG" val="#wm#"/>
  <p:tag name="KSO_WM_TAG_VERSION" val="3.0"/>
</p:tagLst>
</file>

<file path=ppt/tags/tag562.xml><?xml version="1.0" encoding="utf-8"?>
<p:tagLst xmlns:p="http://schemas.openxmlformats.org/presentationml/2006/main">
  <p:tag name="KSO_WM_UNIT_TYPE" val="f"/>
  <p:tag name="KSO_WM_UNIT_INDEX" val="29"/>
  <p:tag name="KSO_WM_BEAUTIFY_FLAG" val="#wm#"/>
  <p:tag name="KSO_WM_TAG_VERSION" val="3.0"/>
</p:tagLst>
</file>

<file path=ppt/tags/tag563.xml><?xml version="1.0" encoding="utf-8"?>
<p:tagLst xmlns:p="http://schemas.openxmlformats.org/presentationml/2006/main">
  <p:tag name="KSO_WM_UNIT_TYPE" val="i"/>
  <p:tag name="KSO_WM_UNIT_INDEX" val="42"/>
  <p:tag name="KSO_WM_BEAUTIFY_FLAG" val="#wm#"/>
  <p:tag name="KSO_WM_TAG_VERSION" val="3.0"/>
</p:tagLst>
</file>

<file path=ppt/tags/tag564.xml><?xml version="1.0" encoding="utf-8"?>
<p:tagLst xmlns:p="http://schemas.openxmlformats.org/presentationml/2006/main">
  <p:tag name="KSO_WM_UNIT_TYPE" val="f"/>
  <p:tag name="KSO_WM_UNIT_INDEX" val="30"/>
  <p:tag name="KSO_WM_BEAUTIFY_FLAG" val="#wm#"/>
  <p:tag name="KSO_WM_TAG_VERSION" val="3.0"/>
</p:tagLst>
</file>

<file path=ppt/tags/tag565.xml><?xml version="1.0" encoding="utf-8"?>
<p:tagLst xmlns:p="http://schemas.openxmlformats.org/presentationml/2006/main">
  <p:tag name="KSO_WM_UNIT_TYPE" val="f"/>
  <p:tag name="KSO_WM_UNIT_INDEX" val="31"/>
  <p:tag name="KSO_WM_BEAUTIFY_FLAG" val="#wm#"/>
  <p:tag name="KSO_WM_TAG_VERSION" val="3.0"/>
</p:tagLst>
</file>

<file path=ppt/tags/tag566.xml><?xml version="1.0" encoding="utf-8"?>
<p:tagLst xmlns:p="http://schemas.openxmlformats.org/presentationml/2006/main">
  <p:tag name="KSO_WM_UNIT_TYPE" val="f"/>
  <p:tag name="KSO_WM_UNIT_INDEX" val="32"/>
  <p:tag name="KSO_WM_BEAUTIFY_FLAG" val="#wm#"/>
  <p:tag name="KSO_WM_TAG_VERSION" val="3.0"/>
</p:tagLst>
</file>

<file path=ppt/tags/tag567.xml><?xml version="1.0" encoding="utf-8"?>
<p:tagLst xmlns:p="http://schemas.openxmlformats.org/presentationml/2006/main">
  <p:tag name="KSO_WM_UNIT_TYPE" val="i"/>
  <p:tag name="KSO_WM_UNIT_INDEX" val="44"/>
  <p:tag name="KSO_WM_BEAUTIFY_FLAG" val="#wm#"/>
  <p:tag name="KSO_WM_TAG_VERSION" val="3.0"/>
</p:tagLst>
</file>

<file path=ppt/tags/tag568.xml><?xml version="1.0" encoding="utf-8"?>
<p:tagLst xmlns:p="http://schemas.openxmlformats.org/presentationml/2006/main">
  <p:tag name="KSO_WM_UNIT_TYPE" val="i"/>
  <p:tag name="KSO_WM_UNIT_INDEX" val="46"/>
  <p:tag name="KSO_WM_BEAUTIFY_FLAG" val="#wm#"/>
  <p:tag name="KSO_WM_TAG_VERSION" val="3.0"/>
</p:tagLst>
</file>

<file path=ppt/tags/tag569.xml><?xml version="1.0" encoding="utf-8"?>
<p:tagLst xmlns:p="http://schemas.openxmlformats.org/presentationml/2006/main">
  <p:tag name="KSO_WM_UNIT_TYPE" val="f"/>
  <p:tag name="KSO_WM_UNIT_INDEX" val="33"/>
  <p:tag name="KSO_WM_BEAUTIFY_FLAG" val="#wm#"/>
  <p:tag name="KSO_WM_TAG_VERSION" val="3.0"/>
</p:tagLst>
</file>

<file path=ppt/tags/tag57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70.xml><?xml version="1.0" encoding="utf-8"?>
<p:tagLst xmlns:p="http://schemas.openxmlformats.org/presentationml/2006/main">
  <p:tag name="KSO_WM_UNIT_TYPE" val="f"/>
  <p:tag name="KSO_WM_UNIT_INDEX" val="34"/>
  <p:tag name="KSO_WM_BEAUTIFY_FLAG" val="#wm#"/>
  <p:tag name="KSO_WM_TAG_VERSION" val="3.0"/>
</p:tagLst>
</file>

<file path=ppt/tags/tag571.xml><?xml version="1.0" encoding="utf-8"?>
<p:tagLst xmlns:p="http://schemas.openxmlformats.org/presentationml/2006/main">
  <p:tag name="KSO_WM_UNIT_TYPE" val="i"/>
  <p:tag name="KSO_WM_UNIT_INDEX" val="48"/>
  <p:tag name="KSO_WM_BEAUTIFY_FLAG" val="#wm#"/>
  <p:tag name="KSO_WM_TAG_VERSION" val="3.0"/>
</p:tagLst>
</file>

<file path=ppt/tags/tag572.xml><?xml version="1.0" encoding="utf-8"?>
<p:tagLst xmlns:p="http://schemas.openxmlformats.org/presentationml/2006/main">
  <p:tag name="KSO_WM_UNIT_TYPE" val="f"/>
  <p:tag name="KSO_WM_UNIT_INDEX" val="35"/>
  <p:tag name="KSO_WM_BEAUTIFY_FLAG" val="#wm#"/>
  <p:tag name="KSO_WM_TAG_VERSION" val="3.0"/>
</p:tagLst>
</file>

<file path=ppt/tags/tag573.xml><?xml version="1.0" encoding="utf-8"?>
<p:tagLst xmlns:p="http://schemas.openxmlformats.org/presentationml/2006/main">
  <p:tag name="KSO_WM_UNIT_TYPE" val="i"/>
  <p:tag name="KSO_WM_UNIT_INDEX" val="50"/>
  <p:tag name="KSO_WM_BEAUTIFY_FLAG" val="#wm#"/>
  <p:tag name="KSO_WM_TAG_VERSION" val="3.0"/>
</p:tagLst>
</file>

<file path=ppt/tags/tag574.xml><?xml version="1.0" encoding="utf-8"?>
<p:tagLst xmlns:p="http://schemas.openxmlformats.org/presentationml/2006/main">
  <p:tag name="KSO_WM_UNIT_TYPE" val="f"/>
  <p:tag name="KSO_WM_UNIT_INDEX" val="36"/>
  <p:tag name="KSO_WM_BEAUTIFY_FLAG" val="#wm#"/>
  <p:tag name="KSO_WM_TAG_VERSION" val="3.0"/>
</p:tagLst>
</file>

<file path=ppt/tags/tag575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576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577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578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579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58.xml><?xml version="1.0" encoding="utf-8"?>
<p:tagLst xmlns:p="http://schemas.openxmlformats.org/presentationml/2006/main">
  <p:tag name="KSO_WM_UNIT_TYPE" val="b"/>
  <p:tag name="KSO_WM_BEAUTIFY_FLAG" val="#wm#"/>
  <p:tag name="KSO_WM_FIGMA_FLAG" val="#fgm#"/>
  <p:tag name="KSO_WM_UNIT_INDEX" val="1"/>
  <p:tag name="KSO_WM_UNIT_TEXT_TYPE" val="1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11*b*1"/>
  <p:tag name="KSO_WM_UNIT_LAYERLEVEL" val="1"/>
  <p:tag name="KSO_WM_TAG_VERSION" val="3.0"/>
</p:tagLst>
</file>

<file path=ppt/tags/tag580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581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582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583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584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585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586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587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588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</p:tagLst>
</file>

<file path=ppt/tags/tag589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59.xml><?xml version="1.0" encoding="utf-8"?>
<p:tagLst xmlns:p="http://schemas.openxmlformats.org/presentationml/2006/main">
  <p:tag name="KSO_WM_UNIT_TYPE" val="a"/>
  <p:tag name="KSO_WM_BEAUTIFY_FLAG" val="#wm#"/>
  <p:tag name="KSO_WM_FIGMA_FLAG" val="#fgm#"/>
  <p:tag name="KSO_WM_UNIT_INDEX" val="1"/>
  <p:tag name="KSO_WM_UNIT_TEXT_TYPE" val="1"/>
  <p:tag name="KSO_WM_LAYOUT_CHECK_HASH" val="23229f708229fc99f256246d43846afe9f18b3a3"/>
  <p:tag name="KSO_WM_NEWLAYOUT_ID" val="2154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11*a*1"/>
  <p:tag name="KSO_WM_UNIT_LAYERLEVEL" val="1"/>
  <p:tag name="KSO_WM_TAG_VERSION" val="3.0"/>
</p:tagLst>
</file>

<file path=ppt/tags/tag590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591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592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593.xml><?xml version="1.0" encoding="utf-8"?>
<p:tagLst xmlns:p="http://schemas.openxmlformats.org/presentationml/2006/main">
  <p:tag name="KSO_WM_UNIT_TYPE" val="i"/>
  <p:tag name="KSO_WM_UNIT_INDEX" val="17"/>
  <p:tag name="KSO_WM_BEAUTIFY_FLAG" val="#wm#"/>
  <p:tag name="KSO_WM_TAG_VERSION" val="3.0"/>
</p:tagLst>
</file>

<file path=ppt/tags/tag594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595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596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597.xml><?xml version="1.0" encoding="utf-8"?>
<p:tagLst xmlns:p="http://schemas.openxmlformats.org/presentationml/2006/main">
  <p:tag name="KSO_WM_UNIT_TYPE" val="i"/>
  <p:tag name="KSO_WM_UNIT_INDEX" val="21"/>
  <p:tag name="KSO_WM_BEAUTIFY_FLAG" val="#wm#"/>
  <p:tag name="KSO_WM_TAG_VERSION" val="3.0"/>
</p:tagLst>
</file>

<file path=ppt/tags/tag598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599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6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2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0.xml><?xml version="1.0" encoding="utf-8"?>
<p:tagLst xmlns:p="http://schemas.openxmlformats.org/presentationml/2006/main">
  <p:tag name="KSO_WM_UNIT_ID" val="_1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00.xml><?xml version="1.0" encoding="utf-8"?>
<p:tagLst xmlns:p="http://schemas.openxmlformats.org/presentationml/2006/main">
  <p:tag name="KSO_WM_UNIT_TYPE" val="d"/>
  <p:tag name="KSO_WM_UNIT_INDEX" val="2"/>
  <p:tag name="KSO_WM_BEAUTIFY_FLAG" val="#wm#"/>
  <p:tag name="KSO_WM_TAG_VERSION" val="3.0"/>
</p:tagLst>
</file>

<file path=ppt/tags/tag601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602.xml><?xml version="1.0" encoding="utf-8"?>
<p:tagLst xmlns:p="http://schemas.openxmlformats.org/presentationml/2006/main">
  <p:tag name="KSO_WM_UNIT_TYPE" val="i"/>
  <p:tag name="KSO_WM_UNIT_INDEX" val="27"/>
  <p:tag name="KSO_WM_BEAUTIFY_FLAG" val="#wm#"/>
  <p:tag name="KSO_WM_TAG_VERSION" val="3.0"/>
</p:tagLst>
</file>

<file path=ppt/tags/tag603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604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605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606.xml><?xml version="1.0" encoding="utf-8"?>
<p:tagLst xmlns:p="http://schemas.openxmlformats.org/presentationml/2006/main">
  <p:tag name="KSO_WM_UNIT_TYPE" val="i"/>
  <p:tag name="KSO_WM_UNIT_INDEX" val="31"/>
  <p:tag name="KSO_WM_BEAUTIFY_FLAG" val="#wm#"/>
  <p:tag name="KSO_WM_TAG_VERSION" val="3.0"/>
</p:tagLst>
</file>

<file path=ppt/tags/tag607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</p:tagLst>
</file>

<file path=ppt/tags/tag608.xml><?xml version="1.0" encoding="utf-8"?>
<p:tagLst xmlns:p="http://schemas.openxmlformats.org/presentationml/2006/main">
  <p:tag name="KSO_WM_UNIT_TYPE" val="i"/>
  <p:tag name="KSO_WM_UNIT_INDEX" val="36"/>
  <p:tag name="KSO_WM_BEAUTIFY_FLAG" val="#wm#"/>
  <p:tag name="KSO_WM_TAG_VERSION" val="3.0"/>
</p:tagLst>
</file>

<file path=ppt/tags/tag609.xml><?xml version="1.0" encoding="utf-8"?>
<p:tagLst xmlns:p="http://schemas.openxmlformats.org/presentationml/2006/main">
  <p:tag name="KSO_WM_UNIT_TYPE" val="d"/>
  <p:tag name="KSO_WM_UNIT_INDEX" val="3"/>
  <p:tag name="KSO_WM_BEAUTIFY_FLAG" val="#wm#"/>
  <p:tag name="KSO_WM_TAG_VERSION" val="3.0"/>
</p:tagLst>
</file>

<file path=ppt/tags/tag61.xml><?xml version="1.0" encoding="utf-8"?>
<p:tagLst xmlns:p="http://schemas.openxmlformats.org/presentationml/2006/main">
  <p:tag name="KSO_WM_UNIT_ID" val="_1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10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611.xml><?xml version="1.0" encoding="utf-8"?>
<p:tagLst xmlns:p="http://schemas.openxmlformats.org/presentationml/2006/main">
  <p:tag name="KSO_WM_UNIT_TYPE" val="i"/>
  <p:tag name="KSO_WM_UNIT_INDEX" val="37"/>
  <p:tag name="KSO_WM_BEAUTIFY_FLAG" val="#wm#"/>
  <p:tag name="KSO_WM_TAG_VERSION" val="3.0"/>
</p:tagLst>
</file>

<file path=ppt/tags/tag612.xml><?xml version="1.0" encoding="utf-8"?>
<p:tagLst xmlns:p="http://schemas.openxmlformats.org/presentationml/2006/main">
  <p:tag name="KSO_WM_UNIT_TYPE" val="i"/>
  <p:tag name="KSO_WM_UNIT_INDEX" val="38"/>
  <p:tag name="KSO_WM_BEAUTIFY_FLAG" val="#wm#"/>
  <p:tag name="KSO_WM_TAG_VERSION" val="3.0"/>
</p:tagLst>
</file>

<file path=ppt/tags/tag613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614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615.xml><?xml version="1.0" encoding="utf-8"?>
<p:tagLst xmlns:p="http://schemas.openxmlformats.org/presentationml/2006/main">
  <p:tag name="KSO_WM_UNIT_TYPE" val="i"/>
  <p:tag name="KSO_WM_UNIT_INDEX" val="41"/>
  <p:tag name="KSO_WM_BEAUTIFY_FLAG" val="#wm#"/>
  <p:tag name="KSO_WM_TAG_VERSION" val="3.0"/>
</p:tagLst>
</file>

<file path=ppt/tags/tag616.xml><?xml version="1.0" encoding="utf-8"?>
<p:tagLst xmlns:p="http://schemas.openxmlformats.org/presentationml/2006/main">
  <p:tag name="KSO_WM_UNIT_TYPE" val="i"/>
  <p:tag name="KSO_WM_UNIT_INDEX" val="42"/>
  <p:tag name="KSO_WM_BEAUTIFY_FLAG" val="#wm#"/>
  <p:tag name="KSO_WM_TAG_VERSION" val="3.0"/>
</p:tagLst>
</file>

<file path=ppt/tags/tag617.xml><?xml version="1.0" encoding="utf-8"?>
<p:tagLst xmlns:p="http://schemas.openxmlformats.org/presentationml/2006/main">
  <p:tag name="KSO_WM_UNIT_TYPE" val="i"/>
  <p:tag name="KSO_WM_UNIT_INDEX" val="46"/>
  <p:tag name="KSO_WM_BEAUTIFY_FLAG" val="#wm#"/>
  <p:tag name="KSO_WM_TAG_VERSION" val="3.0"/>
</p:tagLst>
</file>

<file path=ppt/tags/tag618.xml><?xml version="1.0" encoding="utf-8"?>
<p:tagLst xmlns:p="http://schemas.openxmlformats.org/presentationml/2006/main">
  <p:tag name="KSO_WM_UNIT_TYPE" val="d"/>
  <p:tag name="KSO_WM_UNIT_INDEX" val="4"/>
  <p:tag name="KSO_WM_BEAUTIFY_FLAG" val="#wm#"/>
  <p:tag name="KSO_WM_TAG_VERSION" val="3.0"/>
</p:tagLst>
</file>

<file path=ppt/tags/tag619.xml><?xml version="1.0" encoding="utf-8"?>
<p:tagLst xmlns:p="http://schemas.openxmlformats.org/presentationml/2006/main">
  <p:tag name="KSO_WM_UNIT_TYPE" val="f"/>
  <p:tag name="KSO_WM_UNIT_INDEX" val="17"/>
  <p:tag name="KSO_WM_BEAUTIFY_FLAG" val="#wm#"/>
  <p:tag name="KSO_WM_TAG_VERSION" val="3.0"/>
</p:tagLst>
</file>

<file path=ppt/tags/tag62.xml><?xml version="1.0" encoding="utf-8"?>
<p:tagLst xmlns:p="http://schemas.openxmlformats.org/presentationml/2006/main">
  <p:tag name="KSO_WM_UNIT_ID" val="_1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20.xml><?xml version="1.0" encoding="utf-8"?>
<p:tagLst xmlns:p="http://schemas.openxmlformats.org/presentationml/2006/main">
  <p:tag name="KSO_WM_UNIT_TYPE" val="i"/>
  <p:tag name="KSO_WM_UNIT_INDEX" val="47"/>
  <p:tag name="KSO_WM_BEAUTIFY_FLAG" val="#wm#"/>
  <p:tag name="KSO_WM_TAG_VERSION" val="3.0"/>
</p:tagLst>
</file>

<file path=ppt/tags/tag621.xml><?xml version="1.0" encoding="utf-8"?>
<p:tagLst xmlns:p="http://schemas.openxmlformats.org/presentationml/2006/main">
  <p:tag name="KSO_WM_UNIT_TYPE" val="i"/>
  <p:tag name="KSO_WM_UNIT_INDEX" val="48"/>
  <p:tag name="KSO_WM_BEAUTIFY_FLAG" val="#wm#"/>
  <p:tag name="KSO_WM_TAG_VERSION" val="3.0"/>
</p:tagLst>
</file>

<file path=ppt/tags/tag622.xml><?xml version="1.0" encoding="utf-8"?>
<p:tagLst xmlns:p="http://schemas.openxmlformats.org/presentationml/2006/main">
  <p:tag name="KSO_WM_UNIT_TYPE" val="f"/>
  <p:tag name="KSO_WM_UNIT_INDEX" val="18"/>
  <p:tag name="KSO_WM_BEAUTIFY_FLAG" val="#wm#"/>
  <p:tag name="KSO_WM_TAG_VERSION" val="3.0"/>
</p:tagLst>
</file>

<file path=ppt/tags/tag623.xml><?xml version="1.0" encoding="utf-8"?>
<p:tagLst xmlns:p="http://schemas.openxmlformats.org/presentationml/2006/main">
  <p:tag name="KSO_WM_UNIT_TYPE" val="f"/>
  <p:tag name="KSO_WM_UNIT_INDEX" val="19"/>
  <p:tag name="KSO_WM_BEAUTIFY_FLAG" val="#wm#"/>
  <p:tag name="KSO_WM_TAG_VERSION" val="3.0"/>
</p:tagLst>
</file>

<file path=ppt/tags/tag624.xml><?xml version="1.0" encoding="utf-8"?>
<p:tagLst xmlns:p="http://schemas.openxmlformats.org/presentationml/2006/main">
  <p:tag name="KSO_WM_UNIT_TYPE" val="i"/>
  <p:tag name="KSO_WM_UNIT_INDEX" val="51"/>
  <p:tag name="KSO_WM_BEAUTIFY_FLAG" val="#wm#"/>
  <p:tag name="KSO_WM_TAG_VERSION" val="3.0"/>
</p:tagLst>
</file>

<file path=ppt/tags/tag625.xml><?xml version="1.0" encoding="utf-8"?>
<p:tagLst xmlns:p="http://schemas.openxmlformats.org/presentationml/2006/main">
  <p:tag name="KSO_WM_UNIT_TYPE" val="i"/>
  <p:tag name="KSO_WM_UNIT_INDEX" val="52"/>
  <p:tag name="KSO_WM_BEAUTIFY_FLAG" val="#wm#"/>
  <p:tag name="KSO_WM_TAG_VERSION" val="3.0"/>
</p:tagLst>
</file>

<file path=ppt/tags/tag626.xml><?xml version="1.0" encoding="utf-8"?>
<p:tagLst xmlns:p="http://schemas.openxmlformats.org/presentationml/2006/main">
  <p:tag name="KSO_WM_UNIT_TYPE" val="i"/>
  <p:tag name="KSO_WM_UNIT_INDEX" val="56"/>
  <p:tag name="KSO_WM_BEAUTIFY_FLAG" val="#wm#"/>
  <p:tag name="KSO_WM_TAG_VERSION" val="3.0"/>
</p:tagLst>
</file>

<file path=ppt/tags/tag627.xml><?xml version="1.0" encoding="utf-8"?>
<p:tagLst xmlns:p="http://schemas.openxmlformats.org/presentationml/2006/main">
  <p:tag name="KSO_WM_UNIT_TYPE" val="d"/>
  <p:tag name="KSO_WM_UNIT_INDEX" val="5"/>
  <p:tag name="KSO_WM_BEAUTIFY_FLAG" val="#wm#"/>
  <p:tag name="KSO_WM_TAG_VERSION" val="3.0"/>
</p:tagLst>
</file>

<file path=ppt/tags/tag628.xml><?xml version="1.0" encoding="utf-8"?>
<p:tagLst xmlns:p="http://schemas.openxmlformats.org/presentationml/2006/main">
  <p:tag name="KSO_WM_UNIT_TYPE" val="f"/>
  <p:tag name="KSO_WM_UNIT_INDEX" val="20"/>
  <p:tag name="KSO_WM_BEAUTIFY_FLAG" val="#wm#"/>
  <p:tag name="KSO_WM_TAG_VERSION" val="3.0"/>
</p:tagLst>
</file>

<file path=ppt/tags/tag629.xml><?xml version="1.0" encoding="utf-8"?>
<p:tagLst xmlns:p="http://schemas.openxmlformats.org/presentationml/2006/main">
  <p:tag name="KSO_WM_UNIT_TYPE" val="i"/>
  <p:tag name="KSO_WM_UNIT_INDEX" val="57"/>
  <p:tag name="KSO_WM_BEAUTIFY_FLAG" val="#wm#"/>
  <p:tag name="KSO_WM_TAG_VERSION" val="3.0"/>
</p:tagLst>
</file>

<file path=ppt/tags/tag63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EXT_TYPE" val="1"/>
  <p:tag name="KSO_WM_UNIT_TYPE" val="b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12*b*1"/>
  <p:tag name="KSO_WM_UNIT_LAYERLEVEL" val="1"/>
  <p:tag name="KSO_WM_TAG_VERSION" val="3.0"/>
</p:tagLst>
</file>

<file path=ppt/tags/tag630.xml><?xml version="1.0" encoding="utf-8"?>
<p:tagLst xmlns:p="http://schemas.openxmlformats.org/presentationml/2006/main">
  <p:tag name="KSO_WM_UNIT_TYPE" val="i"/>
  <p:tag name="KSO_WM_UNIT_INDEX" val="58"/>
  <p:tag name="KSO_WM_BEAUTIFY_FLAG" val="#wm#"/>
  <p:tag name="KSO_WM_TAG_VERSION" val="3.0"/>
</p:tagLst>
</file>

<file path=ppt/tags/tag631.xml><?xml version="1.0" encoding="utf-8"?>
<p:tagLst xmlns:p="http://schemas.openxmlformats.org/presentationml/2006/main">
  <p:tag name="KSO_WM_UNIT_TYPE" val="f"/>
  <p:tag name="KSO_WM_UNIT_INDEX" val="21"/>
  <p:tag name="KSO_WM_BEAUTIFY_FLAG" val="#wm#"/>
  <p:tag name="KSO_WM_TAG_VERSION" val="3.0"/>
</p:tagLst>
</file>

<file path=ppt/tags/tag632.xml><?xml version="1.0" encoding="utf-8"?>
<p:tagLst xmlns:p="http://schemas.openxmlformats.org/presentationml/2006/main">
  <p:tag name="KSO_WM_UNIT_TYPE" val="f"/>
  <p:tag name="KSO_WM_UNIT_INDEX" val="22"/>
  <p:tag name="KSO_WM_BEAUTIFY_FLAG" val="#wm#"/>
  <p:tag name="KSO_WM_TAG_VERSION" val="3.0"/>
</p:tagLst>
</file>

<file path=ppt/tags/tag633.xml><?xml version="1.0" encoding="utf-8"?>
<p:tagLst xmlns:p="http://schemas.openxmlformats.org/presentationml/2006/main">
  <p:tag name="KSO_WM_UNIT_TYPE" val="i"/>
  <p:tag name="KSO_WM_UNIT_INDEX" val="61"/>
  <p:tag name="KSO_WM_BEAUTIFY_FLAG" val="#wm#"/>
  <p:tag name="KSO_WM_TAG_VERSION" val="3.0"/>
</p:tagLst>
</file>

<file path=ppt/tags/tag634.xml><?xml version="1.0" encoding="utf-8"?>
<p:tagLst xmlns:p="http://schemas.openxmlformats.org/presentationml/2006/main">
  <p:tag name="KSO_WM_UNIT_TYPE" val="i"/>
  <p:tag name="KSO_WM_UNIT_INDEX" val="62"/>
  <p:tag name="KSO_WM_BEAUTIFY_FLAG" val="#wm#"/>
  <p:tag name="KSO_WM_TAG_VERSION" val="3.0"/>
</p:tagLst>
</file>

<file path=ppt/tags/tag635.xml><?xml version="1.0" encoding="utf-8"?>
<p:tagLst xmlns:p="http://schemas.openxmlformats.org/presentationml/2006/main">
  <p:tag name="KSO_WM_UNIT_TYPE" val="i"/>
  <p:tag name="KSO_WM_UNIT_INDEX" val="66"/>
  <p:tag name="KSO_WM_BEAUTIFY_FLAG" val="#wm#"/>
  <p:tag name="KSO_WM_TAG_VERSION" val="3.0"/>
</p:tagLst>
</file>

<file path=ppt/tags/tag636.xml><?xml version="1.0" encoding="utf-8"?>
<p:tagLst xmlns:p="http://schemas.openxmlformats.org/presentationml/2006/main">
  <p:tag name="KSO_WM_UNIT_TYPE" val="d"/>
  <p:tag name="KSO_WM_UNIT_INDEX" val="6"/>
  <p:tag name="KSO_WM_BEAUTIFY_FLAG" val="#wm#"/>
  <p:tag name="KSO_WM_TAG_VERSION" val="3.0"/>
</p:tagLst>
</file>

<file path=ppt/tags/tag637.xml><?xml version="1.0" encoding="utf-8"?>
<p:tagLst xmlns:p="http://schemas.openxmlformats.org/presentationml/2006/main">
  <p:tag name="KSO_WM_UNIT_TYPE" val="f"/>
  <p:tag name="KSO_WM_UNIT_INDEX" val="23"/>
  <p:tag name="KSO_WM_BEAUTIFY_FLAG" val="#wm#"/>
  <p:tag name="KSO_WM_TAG_VERSION" val="3.0"/>
</p:tagLst>
</file>

<file path=ppt/tags/tag638.xml><?xml version="1.0" encoding="utf-8"?>
<p:tagLst xmlns:p="http://schemas.openxmlformats.org/presentationml/2006/main">
  <p:tag name="KSO_WM_UNIT_TYPE" val="i"/>
  <p:tag name="KSO_WM_UNIT_INDEX" val="67"/>
  <p:tag name="KSO_WM_BEAUTIFY_FLAG" val="#wm#"/>
  <p:tag name="KSO_WM_TAG_VERSION" val="3.0"/>
</p:tagLst>
</file>

<file path=ppt/tags/tag639.xml><?xml version="1.0" encoding="utf-8"?>
<p:tagLst xmlns:p="http://schemas.openxmlformats.org/presentationml/2006/main">
  <p:tag name="KSO_WM_UNIT_TYPE" val="i"/>
  <p:tag name="KSO_WM_UNIT_INDEX" val="68"/>
  <p:tag name="KSO_WM_BEAUTIFY_FLAG" val="#wm#"/>
  <p:tag name="KSO_WM_TAG_VERSION" val="3.0"/>
</p:tagLst>
</file>

<file path=ppt/tags/tag64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EXT_TYPE" val="1"/>
  <p:tag name="KSO_WM_UNIT_TYPE" val="a"/>
  <p:tag name="KSO_WM_LAYOUT_CHECK_HASH" val="6a1a1d9997f5d6864728d7948c5cabf81232cf1b"/>
  <p:tag name="KSO_WM_NEWLAYOUT_ID" val="1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12*a*1"/>
  <p:tag name="KSO_WM_UNIT_LAYERLEVEL" val="1"/>
  <p:tag name="KSO_WM_TAG_VERSION" val="3.0"/>
</p:tagLst>
</file>

<file path=ppt/tags/tag640.xml><?xml version="1.0" encoding="utf-8"?>
<p:tagLst xmlns:p="http://schemas.openxmlformats.org/presentationml/2006/main">
  <p:tag name="KSO_WM_UNIT_TYPE" val="f"/>
  <p:tag name="KSO_WM_UNIT_INDEX" val="24"/>
  <p:tag name="KSO_WM_BEAUTIFY_FLAG" val="#wm#"/>
  <p:tag name="KSO_WM_TAG_VERSION" val="3.0"/>
</p:tagLst>
</file>

<file path=ppt/tags/tag641.xml><?xml version="1.0" encoding="utf-8"?>
<p:tagLst xmlns:p="http://schemas.openxmlformats.org/presentationml/2006/main">
  <p:tag name="KSO_WM_UNIT_TYPE" val="f"/>
  <p:tag name="KSO_WM_UNIT_INDEX" val="25"/>
  <p:tag name="KSO_WM_BEAUTIFY_FLAG" val="#wm#"/>
  <p:tag name="KSO_WM_TAG_VERSION" val="3.0"/>
</p:tagLst>
</file>

<file path=ppt/tags/tag642.xml><?xml version="1.0" encoding="utf-8"?>
<p:tagLst xmlns:p="http://schemas.openxmlformats.org/presentationml/2006/main">
  <p:tag name="KSO_WM_UNIT_TYPE" val="i"/>
  <p:tag name="KSO_WM_UNIT_INDEX" val="71"/>
  <p:tag name="KSO_WM_BEAUTIFY_FLAG" val="#wm#"/>
  <p:tag name="KSO_WM_TAG_VERSION" val="3.0"/>
</p:tagLst>
</file>

<file path=ppt/tags/tag643.xml><?xml version="1.0" encoding="utf-8"?>
<p:tagLst xmlns:p="http://schemas.openxmlformats.org/presentationml/2006/main">
  <p:tag name="KSO_WM_UNIT_TYPE" val="i"/>
  <p:tag name="KSO_WM_UNIT_INDEX" val="72"/>
  <p:tag name="KSO_WM_BEAUTIFY_FLAG" val="#wm#"/>
  <p:tag name="KSO_WM_TAG_VERSION" val="3.0"/>
</p:tagLst>
</file>

<file path=ppt/tags/tag644.xml><?xml version="1.0" encoding="utf-8"?>
<p:tagLst xmlns:p="http://schemas.openxmlformats.org/presentationml/2006/main">
  <p:tag name="KSO_WM_UNIT_TYPE" val="i"/>
  <p:tag name="KSO_WM_UNIT_INDEX" val="76"/>
  <p:tag name="KSO_WM_BEAUTIFY_FLAG" val="#wm#"/>
  <p:tag name="KSO_WM_TAG_VERSION" val="3.0"/>
</p:tagLst>
</file>

<file path=ppt/tags/tag645.xml><?xml version="1.0" encoding="utf-8"?>
<p:tagLst xmlns:p="http://schemas.openxmlformats.org/presentationml/2006/main">
  <p:tag name="KSO_WM_UNIT_TYPE" val="d"/>
  <p:tag name="KSO_WM_UNIT_INDEX" val="7"/>
  <p:tag name="KSO_WM_BEAUTIFY_FLAG" val="#wm#"/>
  <p:tag name="KSO_WM_TAG_VERSION" val="3.0"/>
</p:tagLst>
</file>

<file path=ppt/tags/tag646.xml><?xml version="1.0" encoding="utf-8"?>
<p:tagLst xmlns:p="http://schemas.openxmlformats.org/presentationml/2006/main">
  <p:tag name="KSO_WM_UNIT_TYPE" val="f"/>
  <p:tag name="KSO_WM_UNIT_INDEX" val="26"/>
  <p:tag name="KSO_WM_BEAUTIFY_FLAG" val="#wm#"/>
  <p:tag name="KSO_WM_TAG_VERSION" val="3.0"/>
</p:tagLst>
</file>

<file path=ppt/tags/tag647.xml><?xml version="1.0" encoding="utf-8"?>
<p:tagLst xmlns:p="http://schemas.openxmlformats.org/presentationml/2006/main">
  <p:tag name="KSO_WM_UNIT_TYPE" val="i"/>
  <p:tag name="KSO_WM_UNIT_INDEX" val="77"/>
  <p:tag name="KSO_WM_BEAUTIFY_FLAG" val="#wm#"/>
  <p:tag name="KSO_WM_TAG_VERSION" val="3.0"/>
</p:tagLst>
</file>

<file path=ppt/tags/tag648.xml><?xml version="1.0" encoding="utf-8"?>
<p:tagLst xmlns:p="http://schemas.openxmlformats.org/presentationml/2006/main">
  <p:tag name="KSO_WM_UNIT_TYPE" val="i"/>
  <p:tag name="KSO_WM_UNIT_INDEX" val="78"/>
  <p:tag name="KSO_WM_BEAUTIFY_FLAG" val="#wm#"/>
  <p:tag name="KSO_WM_TAG_VERSION" val="3.0"/>
</p:tagLst>
</file>

<file path=ppt/tags/tag649.xml><?xml version="1.0" encoding="utf-8"?>
<p:tagLst xmlns:p="http://schemas.openxmlformats.org/presentationml/2006/main">
  <p:tag name="KSO_WM_UNIT_TYPE" val="f"/>
  <p:tag name="KSO_WM_UNIT_INDEX" val="27"/>
  <p:tag name="KSO_WM_BEAUTIFY_FLAG" val="#wm#"/>
  <p:tag name="KSO_WM_TAG_VERSION" val="3.0"/>
</p:tagLst>
</file>

<file path=ppt/tags/tag65.xml><?xml version="1.0" encoding="utf-8"?>
<p:tagLst xmlns:p="http://schemas.openxmlformats.org/presentationml/2006/main">
  <p:tag name="KSO_WM_BEAUTIFY_FLAG" val="#wm#"/>
  <p:tag name="KSO_WM_FIGMA_FLAG" val="#fgm#"/>
  <p:tag name="KSO_WM_UNIT_INDEX" val="1_1_1"/>
  <p:tag name="KSO_WM_UNIT_SUBTYPE" val="d"/>
  <p:tag name="KSO_WM_UNIT_TYPE" val="l_h_i"/>
  <p:tag name="KSO_WM_UNIT_HIGHLIGHT" val="0"/>
  <p:tag name="KSO_WM_UNIT_COMPATIBLE" val="0"/>
  <p:tag name="KSO_WM_UNIT_DIAGRAM_ISNUMVISUAL" val="0"/>
  <p:tag name="KSO_WM_UNIT_DIAGRAM_ISREFERUNIT" val="0"/>
  <p:tag name="KSO_WM_UNIT_ID" val="_12*l_h_i*1_1_1"/>
  <p:tag name="KSO_WM_UNIT_LAYERLEVEL" val="1_1_1"/>
  <p:tag name="KSO_WM_TAG_VERSION" val="3.0"/>
</p:tagLst>
</file>

<file path=ppt/tags/tag650.xml><?xml version="1.0" encoding="utf-8"?>
<p:tagLst xmlns:p="http://schemas.openxmlformats.org/presentationml/2006/main">
  <p:tag name="KSO_WM_UNIT_TYPE" val="f"/>
  <p:tag name="KSO_WM_UNIT_INDEX" val="28"/>
  <p:tag name="KSO_WM_BEAUTIFY_FLAG" val="#wm#"/>
  <p:tag name="KSO_WM_TAG_VERSION" val="3.0"/>
</p:tagLst>
</file>

<file path=ppt/tags/tag651.xml><?xml version="1.0" encoding="utf-8"?>
<p:tagLst xmlns:p="http://schemas.openxmlformats.org/presentationml/2006/main">
  <p:tag name="KSO_WM_UNIT_TYPE" val="i"/>
  <p:tag name="KSO_WM_UNIT_INDEX" val="81"/>
  <p:tag name="KSO_WM_BEAUTIFY_FLAG" val="#wm#"/>
  <p:tag name="KSO_WM_TAG_VERSION" val="3.0"/>
</p:tagLst>
</file>

<file path=ppt/tags/tag652.xml><?xml version="1.0" encoding="utf-8"?>
<p:tagLst xmlns:p="http://schemas.openxmlformats.org/presentationml/2006/main">
  <p:tag name="KSO_WM_UNIT_TYPE" val="i"/>
  <p:tag name="KSO_WM_UNIT_INDEX" val="82"/>
  <p:tag name="KSO_WM_BEAUTIFY_FLAG" val="#wm#"/>
  <p:tag name="KSO_WM_TAG_VERSION" val="3.0"/>
</p:tagLst>
</file>

<file path=ppt/tags/tag653.xml><?xml version="1.0" encoding="utf-8"?>
<p:tagLst xmlns:p="http://schemas.openxmlformats.org/presentationml/2006/main">
  <p:tag name="KSO_WM_UNIT_TYPE" val="i"/>
  <p:tag name="KSO_WM_UNIT_INDEX" val="86"/>
  <p:tag name="KSO_WM_BEAUTIFY_FLAG" val="#wm#"/>
  <p:tag name="KSO_WM_TAG_VERSION" val="3.0"/>
</p:tagLst>
</file>

<file path=ppt/tags/tag654.xml><?xml version="1.0" encoding="utf-8"?>
<p:tagLst xmlns:p="http://schemas.openxmlformats.org/presentationml/2006/main">
  <p:tag name="KSO_WM_UNIT_TYPE" val="d"/>
  <p:tag name="KSO_WM_UNIT_INDEX" val="8"/>
  <p:tag name="KSO_WM_BEAUTIFY_FLAG" val="#wm#"/>
  <p:tag name="KSO_WM_TAG_VERSION" val="3.0"/>
</p:tagLst>
</file>

<file path=ppt/tags/tag655.xml><?xml version="1.0" encoding="utf-8"?>
<p:tagLst xmlns:p="http://schemas.openxmlformats.org/presentationml/2006/main">
  <p:tag name="KSO_WM_UNIT_TYPE" val="f"/>
  <p:tag name="KSO_WM_UNIT_INDEX" val="29"/>
  <p:tag name="KSO_WM_BEAUTIFY_FLAG" val="#wm#"/>
  <p:tag name="KSO_WM_TAG_VERSION" val="3.0"/>
</p:tagLst>
</file>

<file path=ppt/tags/tag656.xml><?xml version="1.0" encoding="utf-8"?>
<p:tagLst xmlns:p="http://schemas.openxmlformats.org/presentationml/2006/main">
  <p:tag name="KSO_WM_UNIT_TYPE" val="i"/>
  <p:tag name="KSO_WM_UNIT_INDEX" val="87"/>
  <p:tag name="KSO_WM_BEAUTIFY_FLAG" val="#wm#"/>
  <p:tag name="KSO_WM_TAG_VERSION" val="3.0"/>
</p:tagLst>
</file>

<file path=ppt/tags/tag657.xml><?xml version="1.0" encoding="utf-8"?>
<p:tagLst xmlns:p="http://schemas.openxmlformats.org/presentationml/2006/main">
  <p:tag name="KSO_WM_UNIT_TYPE" val="i"/>
  <p:tag name="KSO_WM_UNIT_INDEX" val="88"/>
  <p:tag name="KSO_WM_BEAUTIFY_FLAG" val="#wm#"/>
  <p:tag name="KSO_WM_TAG_VERSION" val="3.0"/>
</p:tagLst>
</file>

<file path=ppt/tags/tag658.xml><?xml version="1.0" encoding="utf-8"?>
<p:tagLst xmlns:p="http://schemas.openxmlformats.org/presentationml/2006/main">
  <p:tag name="KSO_WM_UNIT_TYPE" val="f"/>
  <p:tag name="KSO_WM_UNIT_INDEX" val="30"/>
  <p:tag name="KSO_WM_BEAUTIFY_FLAG" val="#wm#"/>
  <p:tag name="KSO_WM_TAG_VERSION" val="3.0"/>
</p:tagLst>
</file>

<file path=ppt/tags/tag659.xml><?xml version="1.0" encoding="utf-8"?>
<p:tagLst xmlns:p="http://schemas.openxmlformats.org/presentationml/2006/main">
  <p:tag name="KSO_WM_UNIT_TYPE" val="f"/>
  <p:tag name="KSO_WM_UNIT_INDEX" val="31"/>
  <p:tag name="KSO_WM_BEAUTIFY_FLAG" val="#wm#"/>
  <p:tag name="KSO_WM_TAG_VERSION" val="3.0"/>
</p:tagLst>
</file>

<file path=ppt/tags/tag66.xml><?xml version="1.0" encoding="utf-8"?>
<p:tagLst xmlns:p="http://schemas.openxmlformats.org/presentationml/2006/main">
  <p:tag name="KSO_WM_FIGMA_DECORATION_INDEX" val="25"/>
  <p:tag name="$PH_EXT" val="2"/>
  <p:tag name="KSO_WM_BEAUTIFY_FLAG" val="#wm#"/>
  <p:tag name="KSO_WM_FIGMA_FLAG" val="#fgm#"/>
  <p:tag name="KSO_WM_UNIT_INDEX" val="1_1_2"/>
  <p:tag name="KSO_WM_UNIT_TYPE" val="l_h_i"/>
  <p:tag name="KSO_WM_UNIT_HIGHLIGHT" val="0"/>
  <p:tag name="KSO_WM_UNIT_COMPATIBLE" val="0"/>
  <p:tag name="KSO_WM_UNIT_DIAGRAM_ISNUMVISUAL" val="0"/>
  <p:tag name="KSO_WM_UNIT_DIAGRAM_ISREFERUNIT" val="0"/>
  <p:tag name="KSO_WM_UNIT_ID" val="_12*l_h_i*1_1_2"/>
  <p:tag name="KSO_WM_UNIT_LAYERLEVEL" val="1_1_1"/>
  <p:tag name="KSO_WM_TAG_VERSION" val="3.0"/>
</p:tagLst>
</file>

<file path=ppt/tags/tag660.xml><?xml version="1.0" encoding="utf-8"?>
<p:tagLst xmlns:p="http://schemas.openxmlformats.org/presentationml/2006/main">
  <p:tag name="KSO_WM_UNIT_TYPE" val="i"/>
  <p:tag name="KSO_WM_UNIT_INDEX" val="91"/>
  <p:tag name="KSO_WM_BEAUTIFY_FLAG" val="#wm#"/>
  <p:tag name="KSO_WM_TAG_VERSION" val="3.0"/>
</p:tagLst>
</file>

<file path=ppt/tags/tag661.xml><?xml version="1.0" encoding="utf-8"?>
<p:tagLst xmlns:p="http://schemas.openxmlformats.org/presentationml/2006/main">
  <p:tag name="KSO_WM_UNIT_TYPE" val="i"/>
  <p:tag name="KSO_WM_UNIT_INDEX" val="92"/>
  <p:tag name="KSO_WM_BEAUTIFY_FLAG" val="#wm#"/>
  <p:tag name="KSO_WM_TAG_VERSION" val="3.0"/>
</p:tagLst>
</file>

<file path=ppt/tags/tag662.xml><?xml version="1.0" encoding="utf-8"?>
<p:tagLst xmlns:p="http://schemas.openxmlformats.org/presentationml/2006/main">
  <p:tag name="KSO_WM_UNIT_TYPE" val="i"/>
  <p:tag name="KSO_WM_UNIT_INDEX" val="96"/>
  <p:tag name="KSO_WM_BEAUTIFY_FLAG" val="#wm#"/>
  <p:tag name="KSO_WM_TAG_VERSION" val="3.0"/>
</p:tagLst>
</file>

<file path=ppt/tags/tag663.xml><?xml version="1.0" encoding="utf-8"?>
<p:tagLst xmlns:p="http://schemas.openxmlformats.org/presentationml/2006/main">
  <p:tag name="KSO_WM_UNIT_TYPE" val="d"/>
  <p:tag name="KSO_WM_UNIT_INDEX" val="9"/>
  <p:tag name="KSO_WM_BEAUTIFY_FLAG" val="#wm#"/>
  <p:tag name="KSO_WM_TAG_VERSION" val="3.0"/>
</p:tagLst>
</file>

<file path=ppt/tags/tag664.xml><?xml version="1.0" encoding="utf-8"?>
<p:tagLst xmlns:p="http://schemas.openxmlformats.org/presentationml/2006/main">
  <p:tag name="KSO_WM_UNIT_TYPE" val="f"/>
  <p:tag name="KSO_WM_UNIT_INDEX" val="32"/>
  <p:tag name="KSO_WM_BEAUTIFY_FLAG" val="#wm#"/>
  <p:tag name="KSO_WM_TAG_VERSION" val="3.0"/>
</p:tagLst>
</file>

<file path=ppt/tags/tag665.xml><?xml version="1.0" encoding="utf-8"?>
<p:tagLst xmlns:p="http://schemas.openxmlformats.org/presentationml/2006/main">
  <p:tag name="KSO_WM_UNIT_TYPE" val="i"/>
  <p:tag name="KSO_WM_UNIT_INDEX" val="97"/>
  <p:tag name="KSO_WM_BEAUTIFY_FLAG" val="#wm#"/>
  <p:tag name="KSO_WM_TAG_VERSION" val="3.0"/>
</p:tagLst>
</file>

<file path=ppt/tags/tag666.xml><?xml version="1.0" encoding="utf-8"?>
<p:tagLst xmlns:p="http://schemas.openxmlformats.org/presentationml/2006/main">
  <p:tag name="KSO_WM_UNIT_TYPE" val="i"/>
  <p:tag name="KSO_WM_UNIT_INDEX" val="98"/>
  <p:tag name="KSO_WM_BEAUTIFY_FLAG" val="#wm#"/>
  <p:tag name="KSO_WM_TAG_VERSION" val="3.0"/>
</p:tagLst>
</file>

<file path=ppt/tags/tag667.xml><?xml version="1.0" encoding="utf-8"?>
<p:tagLst xmlns:p="http://schemas.openxmlformats.org/presentationml/2006/main">
  <p:tag name="KSO_WM_UNIT_TYPE" val="f"/>
  <p:tag name="KSO_WM_UNIT_INDEX" val="33"/>
  <p:tag name="KSO_WM_BEAUTIFY_FLAG" val="#wm#"/>
  <p:tag name="KSO_WM_TAG_VERSION" val="3.0"/>
</p:tagLst>
</file>

<file path=ppt/tags/tag668.xml><?xml version="1.0" encoding="utf-8"?>
<p:tagLst xmlns:p="http://schemas.openxmlformats.org/presentationml/2006/main">
  <p:tag name="KSO_WM_UNIT_TYPE" val="f"/>
  <p:tag name="KSO_WM_UNIT_INDEX" val="34"/>
  <p:tag name="KSO_WM_BEAUTIFY_FLAG" val="#wm#"/>
  <p:tag name="KSO_WM_TAG_VERSION" val="3.0"/>
</p:tagLst>
</file>

<file path=ppt/tags/tag669.xml><?xml version="1.0" encoding="utf-8"?>
<p:tagLst xmlns:p="http://schemas.openxmlformats.org/presentationml/2006/main">
  <p:tag name="KSO_WM_UNIT_TYPE" val="i"/>
  <p:tag name="KSO_WM_UNIT_INDEX" val="101"/>
  <p:tag name="KSO_WM_BEAUTIFY_FLAG" val="#wm#"/>
  <p:tag name="KSO_WM_TAG_VERSION" val="3.0"/>
</p:tagLst>
</file>

<file path=ppt/tags/tag67.xml><?xml version="1.0" encoding="utf-8"?>
<p:tagLst xmlns:p="http://schemas.openxmlformats.org/presentationml/2006/main">
  <p:tag name="KSO_WM_BEAUTIFY_FLAG" val="#wm#"/>
  <p:tag name="KSO_WM_FIGMA_FLAG" val="#fgm#"/>
  <p:tag name="KSO_WM_UNIT_INDEX" val="1_1_1"/>
  <p:tag name="KSO_WM_UNIT_TYPE" val="l_h_a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12*l_h_a*1_1_1"/>
  <p:tag name="KSO_WM_UNIT_LAYERLEVEL" val="1_1_1"/>
  <p:tag name="KSO_WM_TAG_VERSION" val="3.0"/>
</p:tagLst>
</file>

<file path=ppt/tags/tag670.xml><?xml version="1.0" encoding="utf-8"?>
<p:tagLst xmlns:p="http://schemas.openxmlformats.org/presentationml/2006/main">
  <p:tag name="KSO_WM_UNIT_TYPE" val="i"/>
  <p:tag name="KSO_WM_UNIT_INDEX" val="102"/>
  <p:tag name="KSO_WM_BEAUTIFY_FLAG" val="#wm#"/>
  <p:tag name="KSO_WM_TAG_VERSION" val="3.0"/>
</p:tagLst>
</file>

<file path=ppt/tags/tag671.xml><?xml version="1.0" encoding="utf-8"?>
<p:tagLst xmlns:p="http://schemas.openxmlformats.org/presentationml/2006/main">
  <p:tag name="KSO_WM_UNIT_TYPE" val="i"/>
  <p:tag name="KSO_WM_UNIT_INDEX" val="106"/>
  <p:tag name="KSO_WM_BEAUTIFY_FLAG" val="#wm#"/>
  <p:tag name="KSO_WM_TAG_VERSION" val="3.0"/>
</p:tagLst>
</file>

<file path=ppt/tags/tag672.xml><?xml version="1.0" encoding="utf-8"?>
<p:tagLst xmlns:p="http://schemas.openxmlformats.org/presentationml/2006/main">
  <p:tag name="KSO_WM_UNIT_TYPE" val="d"/>
  <p:tag name="KSO_WM_UNIT_INDEX" val="10"/>
  <p:tag name="KSO_WM_BEAUTIFY_FLAG" val="#wm#"/>
  <p:tag name="KSO_WM_TAG_VERSION" val="3.0"/>
</p:tagLst>
</file>

<file path=ppt/tags/tag673.xml><?xml version="1.0" encoding="utf-8"?>
<p:tagLst xmlns:p="http://schemas.openxmlformats.org/presentationml/2006/main">
  <p:tag name="KSO_WM_UNIT_TYPE" val="f"/>
  <p:tag name="KSO_WM_UNIT_INDEX" val="35"/>
  <p:tag name="KSO_WM_BEAUTIFY_FLAG" val="#wm#"/>
  <p:tag name="KSO_WM_TAG_VERSION" val="3.0"/>
</p:tagLst>
</file>

<file path=ppt/tags/tag674.xml><?xml version="1.0" encoding="utf-8"?>
<p:tagLst xmlns:p="http://schemas.openxmlformats.org/presentationml/2006/main">
  <p:tag name="KSO_WM_UNIT_TYPE" val="a"/>
  <p:tag name="KSO_WM_BEAUTIFY_FLAG" val="#wm#"/>
  <p:tag name="KSO_WM_FIGMA_FLAG" val="#fgm#"/>
  <p:tag name="KSO_WM_UNIT_INDEX" val="1"/>
  <p:tag name="KSO_WM_UNIT_TEXT_TYPE" val="1"/>
  <p:tag name="KSO_WM_LAYOUT_CHECK_HASH" val="fb83b327c18b4bbd9df7f427de82b99ce0065b8d"/>
  <p:tag name="KSO_WM_NEWLAYOUT_ID" val="2146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custom40498887_3*a*1"/>
  <p:tag name="KSO_WM_TEMPLATE_CATEGORY" val="custom"/>
  <p:tag name="KSO_WM_TEMPLATE_INDEX" val="40498887"/>
  <p:tag name="KSO_WM_UNIT_LAYERLEVEL" val="1"/>
  <p:tag name="KSO_WM_TAG_VERSION" val="3.0"/>
</p:tagLst>
</file>

<file path=ppt/tags/tag675.xml><?xml version="1.0" encoding="utf-8"?>
<p:tagLst xmlns:p="http://schemas.openxmlformats.org/presentationml/2006/main">
  <p:tag name="KSO_WM_UNIT_TYPE" val="e"/>
  <p:tag name="KSO_WM_BEAUTIFY_FLAG" val="#wm#"/>
  <p:tag name="KSO_WM_FIGMA_FLAG" val="#fgm#"/>
  <p:tag name="KSO_WM_UNIT_INDEX" val="1"/>
  <p:tag name="KSO_WM_UNIT_PRESET_TEXT" val="01"/>
  <p:tag name="KSO_WM_UNIT_NOCLEAR" val="0"/>
  <p:tag name="KSO_WM_UNIT_HIGHLIGHT" val="0"/>
  <p:tag name="KSO_WM_UNIT_COMPATIBLE" val="1"/>
  <p:tag name="KSO_WM_UNIT_DIAGRAM_ISNUMVISUAL" val="0"/>
  <p:tag name="KSO_WM_UNIT_DIAGRAM_ISREFERUNIT" val="0"/>
  <p:tag name="KSO_WM_UNIT_ID" val="custom40498887_3*e*1"/>
  <p:tag name="KSO_WM_TEMPLATE_CATEGORY" val="custom"/>
  <p:tag name="KSO_WM_TEMPLATE_INDEX" val="40498887"/>
  <p:tag name="KSO_WM_UNIT_LAYERLEVEL" val="1"/>
  <p:tag name="KSO_WM_TAG_VERSION" val="3.0"/>
</p:tagLst>
</file>

<file path=ppt/tags/tag676.xml><?xml version="1.0" encoding="utf-8"?>
<p:tagLst xmlns:p="http://schemas.openxmlformats.org/presentationml/2006/main">
  <p:tag name="KSO_WM_SLIDE_CONTENT_ORIENTATION" val="left"/>
  <p:tag name="KSO_WM_SLIDE_HAS_MASK" val="0"/>
  <p:tag name="KSO_WM_SLIDE_ITEM_CNT" val="0"/>
  <p:tag name="KSO_WM_SLIDE_TYPE" val="sectionTitle"/>
  <p:tag name="KSO_WM_TEMPLATE_SUBCATEGORY" val="29"/>
  <p:tag name="KSO_WM_BEAUTIFY_FLAG" val="#wm#"/>
  <p:tag name="KSO_WM_TEMPLATE_SLIDE_ID" val="slide_0e3ab8503af4c08e"/>
  <p:tag name="KSO_WM_TAG_VERSION" val="3.0"/>
  <p:tag name="KSO_WM_SLIDE_ID" val="custom40498887_3"/>
  <p:tag name="KSO_WM_TEMPLATE_MASTER_TYPE" val="0"/>
  <p:tag name="KSO_WM_TEMPLATE_COLOR_TYPE" val="0"/>
  <p:tag name="KSO_WM_SLIDE_INDEX" val="3"/>
  <p:tag name="KSO_WM_TEMPLATE_CATEGORY" val="custom"/>
  <p:tag name="KSO_WM_TEMPLATE_INDEX" val="40498887"/>
  <p:tag name="KSO_WM_SLIDE_LAYOUT" val="a_e"/>
  <p:tag name="KSO_WM_SLIDE_LAYOUT_CNT" val="1_1"/>
</p:tagLst>
</file>

<file path=ppt/tags/tag677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</p:tagLst>
</file>

<file path=ppt/tags/tag678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679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</p:tagLst>
</file>

<file path=ppt/tags/tag68.xml><?xml version="1.0" encoding="utf-8"?>
<p:tagLst xmlns:p="http://schemas.openxmlformats.org/presentationml/2006/main">
  <p:tag name="KSO_WM_BEAUTIFY_FLAG" val="#wm#"/>
  <p:tag name="KSO_WM_FIGMA_FLAG" val="#fgm#"/>
  <p:tag name="KSO_WM_UNIT_INDEX" val="1_2_1"/>
  <p:tag name="KSO_WM_UNIT_SUBTYPE" val="d"/>
  <p:tag name="KSO_WM_UNIT_TYPE" val="l_h_i"/>
  <p:tag name="KSO_WM_UNIT_HIGHLIGHT" val="0"/>
  <p:tag name="KSO_WM_UNIT_COMPATIBLE" val="0"/>
  <p:tag name="KSO_WM_UNIT_DIAGRAM_ISNUMVISUAL" val="0"/>
  <p:tag name="KSO_WM_UNIT_DIAGRAM_ISREFERUNIT" val="0"/>
  <p:tag name="KSO_WM_UNIT_ID" val="_12*l_h_i*1_2_1"/>
  <p:tag name="KSO_WM_UNIT_LAYERLEVEL" val="1_1_1"/>
  <p:tag name="KSO_WM_TAG_VERSION" val="3.0"/>
</p:tagLst>
</file>

<file path=ppt/tags/tag680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681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682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683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</p:tagLst>
</file>

<file path=ppt/tags/tag684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685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686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687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688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689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69.xml><?xml version="1.0" encoding="utf-8"?>
<p:tagLst xmlns:p="http://schemas.openxmlformats.org/presentationml/2006/main">
  <p:tag name="KSO_WM_FIGMA_DECORATION_INDEX" val="25"/>
  <p:tag name="$PH_EXT" val="2"/>
  <p:tag name="KSO_WM_BEAUTIFY_FLAG" val="#wm#"/>
  <p:tag name="KSO_WM_FIGMA_FLAG" val="#fgm#"/>
  <p:tag name="KSO_WM_UNIT_INDEX" val="1_2_2"/>
  <p:tag name="KSO_WM_UNIT_TYPE" val="l_h_i"/>
  <p:tag name="KSO_WM_UNIT_HIGHLIGHT" val="0"/>
  <p:tag name="KSO_WM_UNIT_COMPATIBLE" val="0"/>
  <p:tag name="KSO_WM_UNIT_DIAGRAM_ISNUMVISUAL" val="0"/>
  <p:tag name="KSO_WM_UNIT_DIAGRAM_ISREFERUNIT" val="0"/>
  <p:tag name="KSO_WM_UNIT_ID" val="_12*l_h_i*1_2_2"/>
  <p:tag name="KSO_WM_UNIT_LAYERLEVEL" val="1_1_1"/>
  <p:tag name="KSO_WM_TAG_VERSION" val="3.0"/>
</p:tagLst>
</file>

<file path=ppt/tags/tag690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691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692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693.xml><?xml version="1.0" encoding="utf-8"?>
<p:tagLst xmlns:p="http://schemas.openxmlformats.org/presentationml/2006/main">
  <p:tag name="KSO_WM_UNIT_TYPE" val="d"/>
  <p:tag name="KSO_WM_UNIT_INDEX" val="2"/>
  <p:tag name="KSO_WM_BEAUTIFY_FLAG" val="#wm#"/>
  <p:tag name="KSO_WM_TAG_VERSION" val="3.0"/>
</p:tagLst>
</file>

<file path=ppt/tags/tag694.xml><?xml version="1.0" encoding="utf-8"?>
<p:tagLst xmlns:p="http://schemas.openxmlformats.org/presentationml/2006/main">
  <p:tag name="KSO_WM_UNIT_TYPE" val="i"/>
  <p:tag name="KSO_WM_UNIT_INDEX" val="21"/>
  <p:tag name="KSO_WM_BEAUTIFY_FLAG" val="#wm#"/>
  <p:tag name="KSO_WM_TAG_VERSION" val="3.0"/>
</p:tagLst>
</file>

<file path=ppt/tags/tag695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696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697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698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699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7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标题"/>
  <p:tag name="KSO_WM_UNIT_ID" val="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1"/>
  <p:tag name="KSO_WM_UNIT_VALUE" val="3"/>
</p:tagLst>
</file>

<file path=ppt/tags/tag70.xml><?xml version="1.0" encoding="utf-8"?>
<p:tagLst xmlns:p="http://schemas.openxmlformats.org/presentationml/2006/main">
  <p:tag name="KSO_WM_BEAUTIFY_FLAG" val="#wm#"/>
  <p:tag name="KSO_WM_FIGMA_FLAG" val="#fgm#"/>
  <p:tag name="KSO_WM_UNIT_INDEX" val="1_2_1"/>
  <p:tag name="KSO_WM_UNIT_TYPE" val="l_h_a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12*l_h_a*1_2_1"/>
  <p:tag name="KSO_WM_UNIT_LAYERLEVEL" val="1_1_1"/>
  <p:tag name="KSO_WM_TAG_VERSION" val="3.0"/>
</p:tagLst>
</file>

<file path=ppt/tags/tag700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701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</p:tagLst>
</file>

<file path=ppt/tags/tag702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703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</p:tagLst>
</file>

<file path=ppt/tags/tag704.xml><?xml version="1.0" encoding="utf-8"?>
<p:tagLst xmlns:p="http://schemas.openxmlformats.org/presentationml/2006/main">
  <p:tag name="KSO_WM_UNIT_TYPE" val="d"/>
  <p:tag name="KSO_WM_UNIT_INDEX" val="3"/>
  <p:tag name="KSO_WM_BEAUTIFY_FLAG" val="#wm#"/>
  <p:tag name="KSO_WM_TAG_VERSION" val="3.0"/>
</p:tagLst>
</file>

<file path=ppt/tags/tag705.xml><?xml version="1.0" encoding="utf-8"?>
<p:tagLst xmlns:p="http://schemas.openxmlformats.org/presentationml/2006/main">
  <p:tag name="KSO_WM_UNIT_TYPE" val="i"/>
  <p:tag name="KSO_WM_UNIT_INDEX" val="33"/>
  <p:tag name="KSO_WM_BEAUTIFY_FLAG" val="#wm#"/>
  <p:tag name="KSO_WM_TAG_VERSION" val="3.0"/>
</p:tagLst>
</file>

<file path=ppt/tags/tag706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</p:tagLst>
</file>

<file path=ppt/tags/tag707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708.xml><?xml version="1.0" encoding="utf-8"?>
<p:tagLst xmlns:p="http://schemas.openxmlformats.org/presentationml/2006/main">
  <p:tag name="KSO_WM_UNIT_TYPE" val="i"/>
  <p:tag name="KSO_WM_UNIT_INDEX" val="38"/>
  <p:tag name="KSO_WM_BEAUTIFY_FLAG" val="#wm#"/>
  <p:tag name="KSO_WM_TAG_VERSION" val="3.0"/>
</p:tagLst>
</file>

<file path=ppt/tags/tag709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71.xml><?xml version="1.0" encoding="utf-8"?>
<p:tagLst xmlns:p="http://schemas.openxmlformats.org/presentationml/2006/main">
  <p:tag name="KSO_WM_BEAUTIFY_FLAG" val="#wm#"/>
  <p:tag name="KSO_WM_FIGMA_FLAG" val="#fgm#"/>
  <p:tag name="KSO_WM_UNIT_INDEX" val="1_3_1"/>
  <p:tag name="KSO_WM_UNIT_SUBTYPE" val="d"/>
  <p:tag name="KSO_WM_UNIT_TYPE" val="l_h_i"/>
  <p:tag name="KSO_WM_UNIT_HIGHLIGHT" val="0"/>
  <p:tag name="KSO_WM_UNIT_COMPATIBLE" val="0"/>
  <p:tag name="KSO_WM_UNIT_DIAGRAM_ISNUMVISUAL" val="0"/>
  <p:tag name="KSO_WM_UNIT_DIAGRAM_ISREFERUNIT" val="0"/>
  <p:tag name="KSO_WM_UNIT_ID" val="_12*l_h_i*1_3_1"/>
  <p:tag name="KSO_WM_UNIT_LAYERLEVEL" val="1_1_1"/>
  <p:tag name="KSO_WM_TAG_VERSION" val="3.0"/>
</p:tagLst>
</file>

<file path=ppt/tags/tag710.xml><?xml version="1.0" encoding="utf-8"?>
<p:tagLst xmlns:p="http://schemas.openxmlformats.org/presentationml/2006/main">
  <p:tag name="KSO_WM_UNIT_TYPE" val="i"/>
  <p:tag name="KSO_WM_UNIT_INDEX" val="40"/>
  <p:tag name="KSO_WM_BEAUTIFY_FLAG" val="#wm#"/>
  <p:tag name="KSO_WM_TAG_VERSION" val="3.0"/>
</p:tagLst>
</file>

<file path=ppt/tags/tag711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712.xml><?xml version="1.0" encoding="utf-8"?>
<p:tagLst xmlns:p="http://schemas.openxmlformats.org/presentationml/2006/main">
  <p:tag name="KSO_WM_UNIT_TYPE" val="i"/>
  <p:tag name="KSO_WM_UNIT_INDEX" val="42"/>
  <p:tag name="KSO_WM_BEAUTIFY_FLAG" val="#wm#"/>
  <p:tag name="KSO_WM_TAG_VERSION" val="3.0"/>
</p:tagLst>
</file>

<file path=ppt/tags/tag713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714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715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716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717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718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719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72.xml><?xml version="1.0" encoding="utf-8"?>
<p:tagLst xmlns:p="http://schemas.openxmlformats.org/presentationml/2006/main">
  <p:tag name="KSO_WM_FIGMA_DECORATION_INDEX" val="25"/>
  <p:tag name="$PH_EXT" val="2"/>
  <p:tag name="KSO_WM_BEAUTIFY_FLAG" val="#wm#"/>
  <p:tag name="KSO_WM_FIGMA_FLAG" val="#fgm#"/>
  <p:tag name="KSO_WM_UNIT_INDEX" val="1_3_2"/>
  <p:tag name="KSO_WM_UNIT_TYPE" val="l_h_i"/>
  <p:tag name="KSO_WM_UNIT_HIGHLIGHT" val="0"/>
  <p:tag name="KSO_WM_UNIT_COMPATIBLE" val="0"/>
  <p:tag name="KSO_WM_UNIT_DIAGRAM_ISNUMVISUAL" val="0"/>
  <p:tag name="KSO_WM_UNIT_DIAGRAM_ISREFERUNIT" val="0"/>
  <p:tag name="KSO_WM_UNIT_ID" val="_12*l_h_i*1_3_2"/>
  <p:tag name="KSO_WM_UNIT_LAYERLEVEL" val="1_1_1"/>
  <p:tag name="KSO_WM_TAG_VERSION" val="3.0"/>
</p:tagLst>
</file>

<file path=ppt/tags/tag720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721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722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723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724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725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726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727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728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729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73.xml><?xml version="1.0" encoding="utf-8"?>
<p:tagLst xmlns:p="http://schemas.openxmlformats.org/presentationml/2006/main">
  <p:tag name="KSO_WM_BEAUTIFY_FLAG" val="#wm#"/>
  <p:tag name="KSO_WM_FIGMA_FLAG" val="#fgm#"/>
  <p:tag name="KSO_WM_UNIT_INDEX" val="1_3_1"/>
  <p:tag name="KSO_WM_UNIT_TYPE" val="l_h_a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12*l_h_a*1_3_1"/>
  <p:tag name="KSO_WM_UNIT_LAYERLEVEL" val="1_1_1"/>
  <p:tag name="KSO_WM_TAG_VERSION" val="3.0"/>
</p:tagLst>
</file>

<file path=ppt/tags/tag730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731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732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733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734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735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736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737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738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739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74.xml><?xml version="1.0" encoding="utf-8"?>
<p:tagLst xmlns:p="http://schemas.openxmlformats.org/presentationml/2006/main">
  <p:tag name="KSO_WM_BEAUTIFY_FLAG" val="#wm#"/>
  <p:tag name="KSO_WM_FIGMA_FLAG" val="#fgm#"/>
  <p:tag name="KSO_WM_UNIT_INDEX" val="1_4_1"/>
  <p:tag name="KSO_WM_UNIT_SUBTYPE" val="d"/>
  <p:tag name="KSO_WM_UNIT_TYPE" val="l_h_i"/>
  <p:tag name="KSO_WM_UNIT_HIGHLIGHT" val="0"/>
  <p:tag name="KSO_WM_UNIT_COMPATIBLE" val="0"/>
  <p:tag name="KSO_WM_UNIT_DIAGRAM_ISNUMVISUAL" val="0"/>
  <p:tag name="KSO_WM_UNIT_DIAGRAM_ISREFERUNIT" val="0"/>
  <p:tag name="KSO_WM_UNIT_ID" val="_12*l_h_i*1_4_1"/>
  <p:tag name="KSO_WM_UNIT_LAYERLEVEL" val="1_1_1"/>
  <p:tag name="KSO_WM_TAG_VERSION" val="3.0"/>
</p:tagLst>
</file>

<file path=ppt/tags/tag740.xml><?xml version="1.0" encoding="utf-8"?>
<p:tagLst xmlns:p="http://schemas.openxmlformats.org/presentationml/2006/main">
  <p:tag name="KSO_WM_UNIT_TYPE" val="f"/>
  <p:tag name="KSO_WM_UNIT_INDEX" val="17"/>
  <p:tag name="KSO_WM_BEAUTIFY_FLAG" val="#wm#"/>
  <p:tag name="KSO_WM_TAG_VERSION" val="3.0"/>
</p:tagLst>
</file>

<file path=ppt/tags/tag741.xml><?xml version="1.0" encoding="utf-8"?>
<p:tagLst xmlns:p="http://schemas.openxmlformats.org/presentationml/2006/main">
  <p:tag name="KSO_WM_UNIT_TYPE" val="f"/>
  <p:tag name="KSO_WM_UNIT_INDEX" val="18"/>
  <p:tag name="KSO_WM_BEAUTIFY_FLAG" val="#wm#"/>
  <p:tag name="KSO_WM_TAG_VERSION" val="3.0"/>
</p:tagLst>
</file>

<file path=ppt/tags/tag742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743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744.xml><?xml version="1.0" encoding="utf-8"?>
<p:tagLst xmlns:p="http://schemas.openxmlformats.org/presentationml/2006/main">
  <p:tag name="KSO_WM_UNIT_TYPE" val="f"/>
  <p:tag name="KSO_WM_UNIT_INDEX" val="19"/>
  <p:tag name="KSO_WM_BEAUTIFY_FLAG" val="#wm#"/>
  <p:tag name="KSO_WM_TAG_VERSION" val="3.0"/>
</p:tagLst>
</file>

<file path=ppt/tags/tag745.xml><?xml version="1.0" encoding="utf-8"?>
<p:tagLst xmlns:p="http://schemas.openxmlformats.org/presentationml/2006/main">
  <p:tag name="KSO_WM_UNIT_TYPE" val="i"/>
  <p:tag name="KSO_WM_UNIT_INDEX" val="27"/>
  <p:tag name="KSO_WM_BEAUTIFY_FLAG" val="#wm#"/>
  <p:tag name="KSO_WM_TAG_VERSION" val="3.0"/>
</p:tagLst>
</file>

<file path=ppt/tags/tag746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747.xml><?xml version="1.0" encoding="utf-8"?>
<p:tagLst xmlns:p="http://schemas.openxmlformats.org/presentationml/2006/main">
  <p:tag name="KSO_WM_UNIT_TYPE" val="i"/>
  <p:tag name="KSO_WM_UNIT_INDEX" val="29"/>
  <p:tag name="KSO_WM_BEAUTIFY_FLAG" val="#wm#"/>
  <p:tag name="KSO_WM_TAG_VERSION" val="3.0"/>
</p:tagLst>
</file>

<file path=ppt/tags/tag748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</p:tagLst>
</file>

<file path=ppt/tags/tag749.xml><?xml version="1.0" encoding="utf-8"?>
<p:tagLst xmlns:p="http://schemas.openxmlformats.org/presentationml/2006/main">
  <p:tag name="KSO_WM_UNIT_TYPE" val="i"/>
  <p:tag name="KSO_WM_UNIT_INDEX" val="31"/>
  <p:tag name="KSO_WM_BEAUTIFY_FLAG" val="#wm#"/>
  <p:tag name="KSO_WM_TAG_VERSION" val="3.0"/>
</p:tagLst>
</file>

<file path=ppt/tags/tag75.xml><?xml version="1.0" encoding="utf-8"?>
<p:tagLst xmlns:p="http://schemas.openxmlformats.org/presentationml/2006/main">
  <p:tag name="KSO_WM_FIGMA_DECORATION_INDEX" val="25"/>
  <p:tag name="$PH_EXT" val="2"/>
  <p:tag name="KSO_WM_BEAUTIFY_FLAG" val="#wm#"/>
  <p:tag name="KSO_WM_FIGMA_FLAG" val="#fgm#"/>
  <p:tag name="KSO_WM_UNIT_INDEX" val="1_4_2"/>
  <p:tag name="KSO_WM_UNIT_TYPE" val="l_h_i"/>
  <p:tag name="KSO_WM_UNIT_HIGHLIGHT" val="0"/>
  <p:tag name="KSO_WM_UNIT_COMPATIBLE" val="0"/>
  <p:tag name="KSO_WM_UNIT_DIAGRAM_ISNUMVISUAL" val="0"/>
  <p:tag name="KSO_WM_UNIT_DIAGRAM_ISREFERUNIT" val="0"/>
  <p:tag name="KSO_WM_UNIT_ID" val="_12*l_h_i*1_4_2"/>
  <p:tag name="KSO_WM_UNIT_LAYERLEVEL" val="1_1_1"/>
  <p:tag name="KSO_WM_TAG_VERSION" val="3.0"/>
</p:tagLst>
</file>

<file path=ppt/tags/tag750.xml><?xml version="1.0" encoding="utf-8"?>
<p:tagLst xmlns:p="http://schemas.openxmlformats.org/presentationml/2006/main">
  <p:tag name="KSO_WM_UNIT_TYPE" val="f"/>
  <p:tag name="KSO_WM_UNIT_INDEX" val="20"/>
  <p:tag name="KSO_WM_BEAUTIFY_FLAG" val="#wm#"/>
  <p:tag name="KSO_WM_TAG_VERSION" val="3.0"/>
</p:tagLst>
</file>

<file path=ppt/tags/tag751.xml><?xml version="1.0" encoding="utf-8"?>
<p:tagLst xmlns:p="http://schemas.openxmlformats.org/presentationml/2006/main">
  <p:tag name="KSO_WM_UNIT_TYPE" val="f"/>
  <p:tag name="KSO_WM_UNIT_INDEX" val="21"/>
  <p:tag name="KSO_WM_BEAUTIFY_FLAG" val="#wm#"/>
  <p:tag name="KSO_WM_TAG_VERSION" val="3.0"/>
</p:tagLst>
</file>

<file path=ppt/tags/tag752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</p:tagLst>
</file>

<file path=ppt/tags/tag753.xml><?xml version="1.0" encoding="utf-8"?>
<p:tagLst xmlns:p="http://schemas.openxmlformats.org/presentationml/2006/main">
  <p:tag name="KSO_WM_UNIT_TYPE" val="i"/>
  <p:tag name="KSO_WM_UNIT_INDEX" val="35"/>
  <p:tag name="KSO_WM_BEAUTIFY_FLAG" val="#wm#"/>
  <p:tag name="KSO_WM_TAG_VERSION" val="3.0"/>
</p:tagLst>
</file>

<file path=ppt/tags/tag754.xml><?xml version="1.0" encoding="utf-8"?>
<p:tagLst xmlns:p="http://schemas.openxmlformats.org/presentationml/2006/main">
  <p:tag name="KSO_WM_UNIT_TYPE" val="i"/>
  <p:tag name="KSO_WM_UNIT_INDEX" val="36"/>
  <p:tag name="KSO_WM_BEAUTIFY_FLAG" val="#wm#"/>
  <p:tag name="KSO_WM_TAG_VERSION" val="3.0"/>
</p:tagLst>
</file>

<file path=ppt/tags/tag755.xml><?xml version="1.0" encoding="utf-8"?>
<p:tagLst xmlns:p="http://schemas.openxmlformats.org/presentationml/2006/main">
  <p:tag name="KSO_WM_UNIT_TYPE" val="i"/>
  <p:tag name="KSO_WM_UNIT_INDEX" val="37"/>
  <p:tag name="KSO_WM_BEAUTIFY_FLAG" val="#wm#"/>
  <p:tag name="KSO_WM_TAG_VERSION" val="3.0"/>
</p:tagLst>
</file>

<file path=ppt/tags/tag756.xml><?xml version="1.0" encoding="utf-8"?>
<p:tagLst xmlns:p="http://schemas.openxmlformats.org/presentationml/2006/main">
  <p:tag name="KSO_WM_UNIT_TYPE" val="i"/>
  <p:tag name="KSO_WM_UNIT_INDEX" val="38"/>
  <p:tag name="KSO_WM_BEAUTIFY_FLAG" val="#wm#"/>
  <p:tag name="KSO_WM_TAG_VERSION" val="3.0"/>
</p:tagLst>
</file>

<file path=ppt/tags/tag757.xml><?xml version="1.0" encoding="utf-8"?>
<p:tagLst xmlns:p="http://schemas.openxmlformats.org/presentationml/2006/main">
  <p:tag name="KSO_WM_UNIT_TYPE" val="f"/>
  <p:tag name="KSO_WM_UNIT_INDEX" val="22"/>
  <p:tag name="KSO_WM_BEAUTIFY_FLAG" val="#wm#"/>
  <p:tag name="KSO_WM_TAG_VERSION" val="3.0"/>
</p:tagLst>
</file>

<file path=ppt/tags/tag758.xml><?xml version="1.0" encoding="utf-8"?>
<p:tagLst xmlns:p="http://schemas.openxmlformats.org/presentationml/2006/main">
  <p:tag name="KSO_WM_UNIT_TYPE" val="f"/>
  <p:tag name="KSO_WM_UNIT_INDEX" val="23"/>
  <p:tag name="KSO_WM_BEAUTIFY_FLAG" val="#wm#"/>
  <p:tag name="KSO_WM_TAG_VERSION" val="3.0"/>
</p:tagLst>
</file>

<file path=ppt/tags/tag759.xml><?xml version="1.0" encoding="utf-8"?>
<p:tagLst xmlns:p="http://schemas.openxmlformats.org/presentationml/2006/main">
  <p:tag name="KSO_WM_UNIT_TYPE" val="i"/>
  <p:tag name="KSO_WM_UNIT_INDEX" val="41"/>
  <p:tag name="KSO_WM_BEAUTIFY_FLAG" val="#wm#"/>
  <p:tag name="KSO_WM_TAG_VERSION" val="3.0"/>
</p:tagLst>
</file>

<file path=ppt/tags/tag76.xml><?xml version="1.0" encoding="utf-8"?>
<p:tagLst xmlns:p="http://schemas.openxmlformats.org/presentationml/2006/main">
  <p:tag name="KSO_WM_BEAUTIFY_FLAG" val="#wm#"/>
  <p:tag name="KSO_WM_FIGMA_FLAG" val="#fgm#"/>
  <p:tag name="KSO_WM_UNIT_INDEX" val="1_4_1"/>
  <p:tag name="KSO_WM_UNIT_TYPE" val="l_h_a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12*l_h_a*1_4_1"/>
  <p:tag name="KSO_WM_UNIT_LAYERLEVEL" val="1_1_1"/>
  <p:tag name="KSO_WM_TAG_VERSION" val="3.0"/>
</p:tagLst>
</file>

<file path=ppt/tags/tag760.xml><?xml version="1.0" encoding="utf-8"?>
<p:tagLst xmlns:p="http://schemas.openxmlformats.org/presentationml/2006/main">
  <p:tag name="KSO_WM_UNIT_TYPE" val="i"/>
  <p:tag name="KSO_WM_UNIT_INDEX" val="42"/>
  <p:tag name="KSO_WM_BEAUTIFY_FLAG" val="#wm#"/>
  <p:tag name="KSO_WM_TAG_VERSION" val="3.0"/>
</p:tagLst>
</file>

<file path=ppt/tags/tag761.xml><?xml version="1.0" encoding="utf-8"?>
<p:tagLst xmlns:p="http://schemas.openxmlformats.org/presentationml/2006/main">
  <p:tag name="KSO_WM_UNIT_TYPE" val="i"/>
  <p:tag name="KSO_WM_UNIT_INDEX" val="43"/>
  <p:tag name="KSO_WM_BEAUTIFY_FLAG" val="#wm#"/>
  <p:tag name="KSO_WM_TAG_VERSION" val="3.0"/>
</p:tagLst>
</file>

<file path=ppt/tags/tag762.xml><?xml version="1.0" encoding="utf-8"?>
<p:tagLst xmlns:p="http://schemas.openxmlformats.org/presentationml/2006/main">
  <p:tag name="KSO_WM_UNIT_TYPE" val="i"/>
  <p:tag name="KSO_WM_UNIT_INDEX" val="44"/>
  <p:tag name="KSO_WM_BEAUTIFY_FLAG" val="#wm#"/>
  <p:tag name="KSO_WM_TAG_VERSION" val="3.0"/>
</p:tagLst>
</file>

<file path=ppt/tags/tag763.xml><?xml version="1.0" encoding="utf-8"?>
<p:tagLst xmlns:p="http://schemas.openxmlformats.org/presentationml/2006/main">
  <p:tag name="KSO_WM_UNIT_TYPE" val="i"/>
  <p:tag name="KSO_WM_UNIT_INDEX" val="45"/>
  <p:tag name="KSO_WM_BEAUTIFY_FLAG" val="#wm#"/>
  <p:tag name="KSO_WM_TAG_VERSION" val="3.0"/>
</p:tagLst>
</file>

<file path=ppt/tags/tag764.xml><?xml version="1.0" encoding="utf-8"?>
<p:tagLst xmlns:p="http://schemas.openxmlformats.org/presentationml/2006/main">
  <p:tag name="KSO_WM_UNIT_TYPE" val="f"/>
  <p:tag name="KSO_WM_UNIT_INDEX" val="24"/>
  <p:tag name="KSO_WM_BEAUTIFY_FLAG" val="#wm#"/>
  <p:tag name="KSO_WM_TAG_VERSION" val="3.0"/>
</p:tagLst>
</file>

<file path=ppt/tags/tag765.xml><?xml version="1.0" encoding="utf-8"?>
<p:tagLst xmlns:p="http://schemas.openxmlformats.org/presentationml/2006/main">
  <p:tag name="KSO_WM_UNIT_TYPE" val="f"/>
  <p:tag name="KSO_WM_UNIT_INDEX" val="25"/>
  <p:tag name="KSO_WM_BEAUTIFY_FLAG" val="#wm#"/>
  <p:tag name="KSO_WM_TAG_VERSION" val="3.0"/>
</p:tagLst>
</file>

<file path=ppt/tags/tag766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767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768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769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77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0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70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771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772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773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774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775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776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777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778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779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78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80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781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782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783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784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785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786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787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788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789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79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90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791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792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793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794.xml><?xml version="1.0" encoding="utf-8"?>
<p:tagLst xmlns:p="http://schemas.openxmlformats.org/presentationml/2006/main">
  <p:tag name="KSO_WM_UNIT_TYPE" val="f"/>
  <p:tag name="KSO_WM_UNIT_INDEX" val="17"/>
  <p:tag name="KSO_WM_BEAUTIFY_FLAG" val="#wm#"/>
  <p:tag name="KSO_WM_TAG_VERSION" val="3.0"/>
</p:tagLst>
</file>

<file path=ppt/tags/tag795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</p:tagLst>
</file>

<file path=ppt/tags/tag796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</p:tagLst>
</file>

<file path=ppt/tags/tag797.xml><?xml version="1.0" encoding="utf-8"?>
<p:tagLst xmlns:p="http://schemas.openxmlformats.org/presentationml/2006/main">
  <p:tag name="KSO_WM_UNIT_TYPE" val="f"/>
  <p:tag name="KSO_WM_UNIT_INDEX" val="18"/>
  <p:tag name="KSO_WM_BEAUTIFY_FLAG" val="#wm#"/>
  <p:tag name="KSO_WM_TAG_VERSION" val="3.0"/>
</p:tagLst>
</file>

<file path=ppt/tags/tag798.xml><?xml version="1.0" encoding="utf-8"?>
<p:tagLst xmlns:p="http://schemas.openxmlformats.org/presentationml/2006/main">
  <p:tag name="KSO_WM_UNIT_TYPE" val="f"/>
  <p:tag name="KSO_WM_UNIT_INDEX" val="19"/>
  <p:tag name="KSO_WM_BEAUTIFY_FLAG" val="#wm#"/>
  <p:tag name="KSO_WM_TAG_VERSION" val="3.0"/>
</p:tagLst>
</file>

<file path=ppt/tags/tag799.xml><?xml version="1.0" encoding="utf-8"?>
<p:tagLst xmlns:p="http://schemas.openxmlformats.org/presentationml/2006/main">
  <p:tag name="KSO_WM_UNIT_TYPE" val="f"/>
  <p:tag name="KSO_WM_UNIT_INDEX" val="20"/>
  <p:tag name="KSO_WM_BEAUTIFY_FLAG" val="#wm#"/>
  <p:tag name="KSO_WM_TAG_VERSION" val="3.0"/>
</p:tagLst>
</file>

<file path=ppt/tags/tag8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0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00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</p:tagLst>
</file>

<file path=ppt/tags/tag801.xml><?xml version="1.0" encoding="utf-8"?>
<p:tagLst xmlns:p="http://schemas.openxmlformats.org/presentationml/2006/main">
  <p:tag name="KSO_WM_UNIT_TYPE" val="f"/>
  <p:tag name="KSO_WM_UNIT_INDEX" val="21"/>
  <p:tag name="KSO_WM_BEAUTIFY_FLAG" val="#wm#"/>
  <p:tag name="KSO_WM_TAG_VERSION" val="3.0"/>
</p:tagLst>
</file>

<file path=ppt/tags/tag802.xml><?xml version="1.0" encoding="utf-8"?>
<p:tagLst xmlns:p="http://schemas.openxmlformats.org/presentationml/2006/main">
  <p:tag name="KSO_WM_UNIT_TYPE" val="i"/>
  <p:tag name="KSO_WM_UNIT_INDEX" val="36"/>
  <p:tag name="KSO_WM_BEAUTIFY_FLAG" val="#wm#"/>
  <p:tag name="KSO_WM_TAG_VERSION" val="3.0"/>
</p:tagLst>
</file>

<file path=ppt/tags/tag803.xml><?xml version="1.0" encoding="utf-8"?>
<p:tagLst xmlns:p="http://schemas.openxmlformats.org/presentationml/2006/main">
  <p:tag name="KSO_WM_UNIT_TYPE" val="i"/>
  <p:tag name="KSO_WM_UNIT_INDEX" val="38"/>
  <p:tag name="KSO_WM_BEAUTIFY_FLAG" val="#wm#"/>
  <p:tag name="KSO_WM_TAG_VERSION" val="3.0"/>
</p:tagLst>
</file>

<file path=ppt/tags/tag804.xml><?xml version="1.0" encoding="utf-8"?>
<p:tagLst xmlns:p="http://schemas.openxmlformats.org/presentationml/2006/main">
  <p:tag name="KSO_WM_UNIT_TYPE" val="f"/>
  <p:tag name="KSO_WM_UNIT_INDEX" val="22"/>
  <p:tag name="KSO_WM_BEAUTIFY_FLAG" val="#wm#"/>
  <p:tag name="KSO_WM_TAG_VERSION" val="3.0"/>
</p:tagLst>
</file>

<file path=ppt/tags/tag805.xml><?xml version="1.0" encoding="utf-8"?>
<p:tagLst xmlns:p="http://schemas.openxmlformats.org/presentationml/2006/main">
  <p:tag name="KSO_WM_UNIT_TYPE" val="f"/>
  <p:tag name="KSO_WM_UNIT_INDEX" val="23"/>
  <p:tag name="KSO_WM_BEAUTIFY_FLAG" val="#wm#"/>
  <p:tag name="KSO_WM_TAG_VERSION" val="3.0"/>
</p:tagLst>
</file>

<file path=ppt/tags/tag806.xml><?xml version="1.0" encoding="utf-8"?>
<p:tagLst xmlns:p="http://schemas.openxmlformats.org/presentationml/2006/main">
  <p:tag name="KSO_WM_UNIT_TYPE" val="f"/>
  <p:tag name="KSO_WM_UNIT_INDEX" val="24"/>
  <p:tag name="KSO_WM_BEAUTIFY_FLAG" val="#wm#"/>
  <p:tag name="KSO_WM_TAG_VERSION" val="3.0"/>
</p:tagLst>
</file>

<file path=ppt/tags/tag807.xml><?xml version="1.0" encoding="utf-8"?>
<p:tagLst xmlns:p="http://schemas.openxmlformats.org/presentationml/2006/main">
  <p:tag name="KSO_WM_UNIT_TYPE" val="i"/>
  <p:tag name="KSO_WM_UNIT_INDEX" val="40"/>
  <p:tag name="KSO_WM_BEAUTIFY_FLAG" val="#wm#"/>
  <p:tag name="KSO_WM_TAG_VERSION" val="3.0"/>
</p:tagLst>
</file>

<file path=ppt/tags/tag808.xml><?xml version="1.0" encoding="utf-8"?>
<p:tagLst xmlns:p="http://schemas.openxmlformats.org/presentationml/2006/main">
  <p:tag name="KSO_WM_UNIT_TYPE" val="f"/>
  <p:tag name="KSO_WM_UNIT_INDEX" val="25"/>
  <p:tag name="KSO_WM_BEAUTIFY_FLAG" val="#wm#"/>
  <p:tag name="KSO_WM_TAG_VERSION" val="3.0"/>
</p:tagLst>
</file>

<file path=ppt/tags/tag809.xml><?xml version="1.0" encoding="utf-8"?>
<p:tagLst xmlns:p="http://schemas.openxmlformats.org/presentationml/2006/main">
  <p:tag name="KSO_WM_UNIT_TYPE" val="i"/>
  <p:tag name="KSO_WM_UNIT_INDEX" val="42"/>
  <p:tag name="KSO_WM_BEAUTIFY_FLAG" val="#wm#"/>
  <p:tag name="KSO_WM_TAG_VERSION" val="3.0"/>
</p:tagLst>
</file>

<file path=ppt/tags/tag81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1.0"/>
  <p:tag name="KSO_WM_UNIT_PRESET_TEXT" val="单击此处编辑母版标题样式"/>
  <p:tag name="KSO_WM_UNIT_ID" val="_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TEMPLATE_CATEGORY" val="custom"/>
  <p:tag name="KSO_WM_TEMPLATE_INDEX" val="40498887"/>
</p:tagLst>
</file>

<file path=ppt/tags/tag810.xml><?xml version="1.0" encoding="utf-8"?>
<p:tagLst xmlns:p="http://schemas.openxmlformats.org/presentationml/2006/main">
  <p:tag name="KSO_WM_UNIT_TYPE" val="i"/>
  <p:tag name="KSO_WM_UNIT_INDEX" val="44"/>
  <p:tag name="KSO_WM_BEAUTIFY_FLAG" val="#wm#"/>
  <p:tag name="KSO_WM_TAG_VERSION" val="3.0"/>
</p:tagLst>
</file>

<file path=ppt/tags/tag811.xml><?xml version="1.0" encoding="utf-8"?>
<p:tagLst xmlns:p="http://schemas.openxmlformats.org/presentationml/2006/main">
  <p:tag name="KSO_WM_UNIT_TYPE" val="f"/>
  <p:tag name="KSO_WM_UNIT_INDEX" val="26"/>
  <p:tag name="KSO_WM_BEAUTIFY_FLAG" val="#wm#"/>
  <p:tag name="KSO_WM_TAG_VERSION" val="3.0"/>
</p:tagLst>
</file>

<file path=ppt/tags/tag812.xml><?xml version="1.0" encoding="utf-8"?>
<p:tagLst xmlns:p="http://schemas.openxmlformats.org/presentationml/2006/main">
  <p:tag name="KSO_WM_UNIT_TYPE" val="f"/>
  <p:tag name="KSO_WM_UNIT_INDEX" val="27"/>
  <p:tag name="KSO_WM_BEAUTIFY_FLAG" val="#wm#"/>
  <p:tag name="KSO_WM_TAG_VERSION" val="3.0"/>
</p:tagLst>
</file>

<file path=ppt/tags/tag813.xml><?xml version="1.0" encoding="utf-8"?>
<p:tagLst xmlns:p="http://schemas.openxmlformats.org/presentationml/2006/main">
  <p:tag name="KSO_WM_UNIT_TYPE" val="f"/>
  <p:tag name="KSO_WM_UNIT_INDEX" val="28"/>
  <p:tag name="KSO_WM_BEAUTIFY_FLAG" val="#wm#"/>
  <p:tag name="KSO_WM_TAG_VERSION" val="3.0"/>
</p:tagLst>
</file>

<file path=ppt/tags/tag814.xml><?xml version="1.0" encoding="utf-8"?>
<p:tagLst xmlns:p="http://schemas.openxmlformats.org/presentationml/2006/main">
  <p:tag name="KSO_WM_UNIT_TYPE" val="i"/>
  <p:tag name="KSO_WM_UNIT_INDEX" val="46"/>
  <p:tag name="KSO_WM_BEAUTIFY_FLAG" val="#wm#"/>
  <p:tag name="KSO_WM_TAG_VERSION" val="3.0"/>
</p:tagLst>
</file>

<file path=ppt/tags/tag815.xml><?xml version="1.0" encoding="utf-8"?>
<p:tagLst xmlns:p="http://schemas.openxmlformats.org/presentationml/2006/main">
  <p:tag name="KSO_WM_UNIT_TYPE" val="f"/>
  <p:tag name="KSO_WM_UNIT_INDEX" val="29"/>
  <p:tag name="KSO_WM_BEAUTIFY_FLAG" val="#wm#"/>
  <p:tag name="KSO_WM_TAG_VERSION" val="3.0"/>
</p:tagLst>
</file>

<file path=ppt/tags/tag816.xml><?xml version="1.0" encoding="utf-8"?>
<p:tagLst xmlns:p="http://schemas.openxmlformats.org/presentationml/2006/main">
  <p:tag name="KSO_WM_UNIT_TYPE" val="i"/>
  <p:tag name="KSO_WM_UNIT_INDEX" val="48"/>
  <p:tag name="KSO_WM_BEAUTIFY_FLAG" val="#wm#"/>
  <p:tag name="KSO_WM_TAG_VERSION" val="3.0"/>
</p:tagLst>
</file>

<file path=ppt/tags/tag817.xml><?xml version="1.0" encoding="utf-8"?>
<p:tagLst xmlns:p="http://schemas.openxmlformats.org/presentationml/2006/main">
  <p:tag name="KSO_WM_UNIT_TYPE" val="i"/>
  <p:tag name="KSO_WM_UNIT_INDEX" val="50"/>
  <p:tag name="KSO_WM_BEAUTIFY_FLAG" val="#wm#"/>
  <p:tag name="KSO_WM_TAG_VERSION" val="3.0"/>
</p:tagLst>
</file>

<file path=ppt/tags/tag818.xml><?xml version="1.0" encoding="utf-8"?>
<p:tagLst xmlns:p="http://schemas.openxmlformats.org/presentationml/2006/main">
  <p:tag name="KSO_WM_UNIT_TYPE" val="f"/>
  <p:tag name="KSO_WM_UNIT_INDEX" val="30"/>
  <p:tag name="KSO_WM_BEAUTIFY_FLAG" val="#wm#"/>
  <p:tag name="KSO_WM_TAG_VERSION" val="3.0"/>
</p:tagLst>
</file>

<file path=ppt/tags/tag819.xml><?xml version="1.0" encoding="utf-8"?>
<p:tagLst xmlns:p="http://schemas.openxmlformats.org/presentationml/2006/main">
  <p:tag name="KSO_WM_UNIT_TYPE" val="f"/>
  <p:tag name="KSO_WM_UNIT_INDEX" val="31"/>
  <p:tag name="KSO_WM_BEAUTIFY_FLAG" val="#wm#"/>
  <p:tag name="KSO_WM_TAG_VERSION" val="3.0"/>
</p:tagLst>
</file>

<file path=ppt/tags/tag82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0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  <p:tag name="KSO_WM_TEMPLATE_CATEGORY" val="custom"/>
  <p:tag name="KSO_WM_TEMPLATE_INDEX" val="40498887"/>
</p:tagLst>
</file>

<file path=ppt/tags/tag820.xml><?xml version="1.0" encoding="utf-8"?>
<p:tagLst xmlns:p="http://schemas.openxmlformats.org/presentationml/2006/main">
  <p:tag name="KSO_WM_UNIT_TYPE" val="f"/>
  <p:tag name="KSO_WM_UNIT_INDEX" val="32"/>
  <p:tag name="KSO_WM_BEAUTIFY_FLAG" val="#wm#"/>
  <p:tag name="KSO_WM_TAG_VERSION" val="3.0"/>
</p:tagLst>
</file>

<file path=ppt/tags/tag821.xml><?xml version="1.0" encoding="utf-8"?>
<p:tagLst xmlns:p="http://schemas.openxmlformats.org/presentationml/2006/main">
  <p:tag name="KSO_WM_UNIT_TYPE" val="i"/>
  <p:tag name="KSO_WM_UNIT_INDEX" val="52"/>
  <p:tag name="KSO_WM_BEAUTIFY_FLAG" val="#wm#"/>
  <p:tag name="KSO_WM_TAG_VERSION" val="3.0"/>
</p:tagLst>
</file>

<file path=ppt/tags/tag822.xml><?xml version="1.0" encoding="utf-8"?>
<p:tagLst xmlns:p="http://schemas.openxmlformats.org/presentationml/2006/main">
  <p:tag name="KSO_WM_UNIT_TYPE" val="f"/>
  <p:tag name="KSO_WM_UNIT_INDEX" val="33"/>
  <p:tag name="KSO_WM_BEAUTIFY_FLAG" val="#wm#"/>
  <p:tag name="KSO_WM_TAG_VERSION" val="3.0"/>
</p:tagLst>
</file>

<file path=ppt/tags/tag823.xml><?xml version="1.0" encoding="utf-8"?>
<p:tagLst xmlns:p="http://schemas.openxmlformats.org/presentationml/2006/main">
  <p:tag name="KSO_WM_UNIT_TYPE" val="i"/>
  <p:tag name="KSO_WM_UNIT_INDEX" val="54"/>
  <p:tag name="KSO_WM_BEAUTIFY_FLAG" val="#wm#"/>
  <p:tag name="KSO_WM_TAG_VERSION" val="3.0"/>
</p:tagLst>
</file>

<file path=ppt/tags/tag824.xml><?xml version="1.0" encoding="utf-8"?>
<p:tagLst xmlns:p="http://schemas.openxmlformats.org/presentationml/2006/main">
  <p:tag name="KSO_WM_UNIT_TYPE" val="i"/>
  <p:tag name="KSO_WM_UNIT_INDEX" val="56"/>
  <p:tag name="KSO_WM_BEAUTIFY_FLAG" val="#wm#"/>
  <p:tag name="KSO_WM_TAG_VERSION" val="3.0"/>
</p:tagLst>
</file>

<file path=ppt/tags/tag825.xml><?xml version="1.0" encoding="utf-8"?>
<p:tagLst xmlns:p="http://schemas.openxmlformats.org/presentationml/2006/main">
  <p:tag name="KSO_WM_UNIT_TYPE" val="f"/>
  <p:tag name="KSO_WM_UNIT_INDEX" val="34"/>
  <p:tag name="KSO_WM_BEAUTIFY_FLAG" val="#wm#"/>
  <p:tag name="KSO_WM_TAG_VERSION" val="3.0"/>
</p:tagLst>
</file>

<file path=ppt/tags/tag826.xml><?xml version="1.0" encoding="utf-8"?>
<p:tagLst xmlns:p="http://schemas.openxmlformats.org/presentationml/2006/main">
  <p:tag name="KSO_WM_UNIT_TYPE" val="f"/>
  <p:tag name="KSO_WM_UNIT_INDEX" val="35"/>
  <p:tag name="KSO_WM_BEAUTIFY_FLAG" val="#wm#"/>
  <p:tag name="KSO_WM_TAG_VERSION" val="3.0"/>
</p:tagLst>
</file>

<file path=ppt/tags/tag827.xml><?xml version="1.0" encoding="utf-8"?>
<p:tagLst xmlns:p="http://schemas.openxmlformats.org/presentationml/2006/main">
  <p:tag name="KSO_WM_UNIT_TYPE" val="f"/>
  <p:tag name="KSO_WM_UNIT_INDEX" val="36"/>
  <p:tag name="KSO_WM_BEAUTIFY_FLAG" val="#wm#"/>
  <p:tag name="KSO_WM_TAG_VERSION" val="3.0"/>
</p:tagLst>
</file>

<file path=ppt/tags/tag828.xml><?xml version="1.0" encoding="utf-8"?>
<p:tagLst xmlns:p="http://schemas.openxmlformats.org/presentationml/2006/main">
  <p:tag name="KSO_WM_UNIT_TYPE" val="i"/>
  <p:tag name="KSO_WM_UNIT_INDEX" val="58"/>
  <p:tag name="KSO_WM_BEAUTIFY_FLAG" val="#wm#"/>
  <p:tag name="KSO_WM_TAG_VERSION" val="3.0"/>
</p:tagLst>
</file>

<file path=ppt/tags/tag829.xml><?xml version="1.0" encoding="utf-8"?>
<p:tagLst xmlns:p="http://schemas.openxmlformats.org/presentationml/2006/main">
  <p:tag name="KSO_WM_UNIT_TYPE" val="f"/>
  <p:tag name="KSO_WM_UNIT_INDEX" val="37"/>
  <p:tag name="KSO_WM_BEAUTIFY_FLAG" val="#wm#"/>
  <p:tag name="KSO_WM_TAG_VERSION" val="3.0"/>
</p:tagLst>
</file>

<file path=ppt/tags/tag83.xml><?xml version="1.0" encoding="utf-8"?>
<p:tagLst xmlns:p="http://schemas.openxmlformats.org/presentationml/2006/main">
  <p:tag name="KSO_WM_TEMPLATE_SUBCATEGORY" val="29"/>
  <p:tag name="KSO_WM_BEAUTIFY_FLAG" val="#wm#"/>
  <p:tag name="KSO_WM_TEMPLATE_SLIDE_ID" val="slide_4b787e1769c53a6b"/>
  <p:tag name="KSO_WM_TAG_VERSION" val="3.0"/>
  <p:tag name="KSO_WM_TEMPLATE_MASTER_TYPE" val="0"/>
  <p:tag name="KSO_WM_TEMPLATE_COLOR_TYPE" val="0"/>
  <p:tag name="KSO_WM_TEMPLATE_CATEGORY" val="custom"/>
  <p:tag name="KSO_WM_TEMPLATE_INDEX" val="40498887"/>
</p:tagLst>
</file>

<file path=ppt/tags/tag830.xml><?xml version="1.0" encoding="utf-8"?>
<p:tagLst xmlns:p="http://schemas.openxmlformats.org/presentationml/2006/main">
  <p:tag name="KSO_WM_UNIT_TYPE" val="i"/>
  <p:tag name="KSO_WM_UNIT_INDEX" val="60"/>
  <p:tag name="KSO_WM_BEAUTIFY_FLAG" val="#wm#"/>
  <p:tag name="KSO_WM_TAG_VERSION" val="3.0"/>
</p:tagLst>
</file>

<file path=ppt/tags/tag831.xml><?xml version="1.0" encoding="utf-8"?>
<p:tagLst xmlns:p="http://schemas.openxmlformats.org/presentationml/2006/main">
  <p:tag name="KSO_WM_UNIT_TYPE" val="i"/>
  <p:tag name="KSO_WM_UNIT_INDEX" val="62"/>
  <p:tag name="KSO_WM_BEAUTIFY_FLAG" val="#wm#"/>
  <p:tag name="KSO_WM_TAG_VERSION" val="3.0"/>
</p:tagLst>
</file>

<file path=ppt/tags/tag832.xml><?xml version="1.0" encoding="utf-8"?>
<p:tagLst xmlns:p="http://schemas.openxmlformats.org/presentationml/2006/main">
  <p:tag name="KSO_WM_UNIT_TYPE" val="f"/>
  <p:tag name="KSO_WM_UNIT_INDEX" val="38"/>
  <p:tag name="KSO_WM_BEAUTIFY_FLAG" val="#wm#"/>
  <p:tag name="KSO_WM_TAG_VERSION" val="3.0"/>
</p:tagLst>
</file>

<file path=ppt/tags/tag833.xml><?xml version="1.0" encoding="utf-8"?>
<p:tagLst xmlns:p="http://schemas.openxmlformats.org/presentationml/2006/main">
  <p:tag name="KSO_WM_UNIT_TYPE" val="f"/>
  <p:tag name="KSO_WM_UNIT_INDEX" val="39"/>
  <p:tag name="KSO_WM_BEAUTIFY_FLAG" val="#wm#"/>
  <p:tag name="KSO_WM_TAG_VERSION" val="3.0"/>
</p:tagLst>
</file>

<file path=ppt/tags/tag834.xml><?xml version="1.0" encoding="utf-8"?>
<p:tagLst xmlns:p="http://schemas.openxmlformats.org/presentationml/2006/main">
  <p:tag name="KSO_WM_UNIT_TYPE" val="f"/>
  <p:tag name="KSO_WM_UNIT_INDEX" val="40"/>
  <p:tag name="KSO_WM_BEAUTIFY_FLAG" val="#wm#"/>
  <p:tag name="KSO_WM_TAG_VERSION" val="3.0"/>
</p:tagLst>
</file>

<file path=ppt/tags/tag835.xml><?xml version="1.0" encoding="utf-8"?>
<p:tagLst xmlns:p="http://schemas.openxmlformats.org/presentationml/2006/main">
  <p:tag name="KSO_WM_UNIT_TYPE" val="i"/>
  <p:tag name="KSO_WM_UNIT_INDEX" val="64"/>
  <p:tag name="KSO_WM_BEAUTIFY_FLAG" val="#wm#"/>
  <p:tag name="KSO_WM_TAG_VERSION" val="3.0"/>
</p:tagLst>
</file>

<file path=ppt/tags/tag836.xml><?xml version="1.0" encoding="utf-8"?>
<p:tagLst xmlns:p="http://schemas.openxmlformats.org/presentationml/2006/main">
  <p:tag name="KSO_WM_UNIT_TYPE" val="f"/>
  <p:tag name="KSO_WM_UNIT_INDEX" val="41"/>
  <p:tag name="KSO_WM_BEAUTIFY_FLAG" val="#wm#"/>
  <p:tag name="KSO_WM_TAG_VERSION" val="3.0"/>
</p:tagLst>
</file>

<file path=ppt/tags/tag837.xml><?xml version="1.0" encoding="utf-8"?>
<p:tagLst xmlns:p="http://schemas.openxmlformats.org/presentationml/2006/main">
  <p:tag name="KSO_WM_UNIT_TYPE" val="i"/>
  <p:tag name="KSO_WM_UNIT_INDEX" val="66"/>
  <p:tag name="KSO_WM_BEAUTIFY_FLAG" val="#wm#"/>
  <p:tag name="KSO_WM_TAG_VERSION" val="3.0"/>
</p:tagLst>
</file>

<file path=ppt/tags/tag838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839.xml><?xml version="1.0" encoding="utf-8"?>
<p:tagLst xmlns:p="http://schemas.openxmlformats.org/presentationml/2006/main">
  <p:tag name="KSO_WM_UNIT_TYPE" val="f"/>
  <p:tag name="KSO_WM_UNIT_INDEX" val="42"/>
  <p:tag name="KSO_WM_BEAUTIFY_FLAG" val="#wm#"/>
  <p:tag name="KSO_WM_TAG_VERSION" val="3.0"/>
</p:tagLst>
</file>

<file path=ppt/tags/tag84.xml><?xml version="1.0" encoding="utf-8"?>
<p:tagLst xmlns:p="http://schemas.openxmlformats.org/presentationml/2006/main">
  <p:tag name="KSO_WM_AITEMPLATE_STYLE_ID" val="69796650583"/>
</p:tagLst>
</file>

<file path=ppt/tags/tag840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841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842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843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844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845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846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847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848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849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85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50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851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852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853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854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855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856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857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858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859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86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60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861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862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863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864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865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866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867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868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869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87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70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871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872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</p:tagLst>
</file>

<file path=ppt/tags/tag873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</p:tagLst>
</file>

<file path=ppt/tags/tag874.xml><?xml version="1.0" encoding="utf-8"?>
<p:tagLst xmlns:p="http://schemas.openxmlformats.org/presentationml/2006/main">
  <p:tag name="KSO_WM_UNIT_TYPE" val="f"/>
  <p:tag name="KSO_WM_UNIT_INDEX" val="17"/>
  <p:tag name="KSO_WM_BEAUTIFY_FLAG" val="#wm#"/>
  <p:tag name="KSO_WM_TAG_VERSION" val="3.0"/>
</p:tagLst>
</file>

<file path=ppt/tags/tag875.xml><?xml version="1.0" encoding="utf-8"?>
<p:tagLst xmlns:p="http://schemas.openxmlformats.org/presentationml/2006/main">
  <p:tag name="KSO_WM_UNIT_TYPE" val="f"/>
  <p:tag name="KSO_WM_UNIT_INDEX" val="18"/>
  <p:tag name="KSO_WM_BEAUTIFY_FLAG" val="#wm#"/>
  <p:tag name="KSO_WM_TAG_VERSION" val="3.0"/>
</p:tagLst>
</file>

<file path=ppt/tags/tag876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</p:tagLst>
</file>

<file path=ppt/tags/tag877.xml><?xml version="1.0" encoding="utf-8"?>
<p:tagLst xmlns:p="http://schemas.openxmlformats.org/presentationml/2006/main">
  <p:tag name="KSO_WM_UNIT_TYPE" val="i"/>
  <p:tag name="KSO_WM_UNIT_INDEX" val="36"/>
  <p:tag name="KSO_WM_BEAUTIFY_FLAG" val="#wm#"/>
  <p:tag name="KSO_WM_TAG_VERSION" val="3.0"/>
</p:tagLst>
</file>

<file path=ppt/tags/tag878.xml><?xml version="1.0" encoding="utf-8"?>
<p:tagLst xmlns:p="http://schemas.openxmlformats.org/presentationml/2006/main">
  <p:tag name="KSO_WM_UNIT_TYPE" val="f"/>
  <p:tag name="KSO_WM_UNIT_INDEX" val="19"/>
  <p:tag name="KSO_WM_BEAUTIFY_FLAG" val="#wm#"/>
  <p:tag name="KSO_WM_TAG_VERSION" val="3.0"/>
</p:tagLst>
</file>

<file path=ppt/tags/tag879.xml><?xml version="1.0" encoding="utf-8"?>
<p:tagLst xmlns:p="http://schemas.openxmlformats.org/presentationml/2006/main">
  <p:tag name="KSO_WM_UNIT_TYPE" val="f"/>
  <p:tag name="KSO_WM_UNIT_INDEX" val="20"/>
  <p:tag name="KSO_WM_BEAUTIFY_FLAG" val="#wm#"/>
  <p:tag name="KSO_WM_TAG_VERSION" val="3.0"/>
</p:tagLst>
</file>

<file path=ppt/tags/tag88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0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80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881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882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883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884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885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</p:tagLst>
</file>

<file path=ppt/tags/tag886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887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</p:tagLst>
</file>

<file path=ppt/tags/tag888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889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</p:tagLst>
</file>

<file path=ppt/tags/tag89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90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891.xml><?xml version="1.0" encoding="utf-8"?>
<p:tagLst xmlns:p="http://schemas.openxmlformats.org/presentationml/2006/main">
  <p:tag name="KSO_WM_UNIT_TYPE" val="i"/>
  <p:tag name="KSO_WM_UNIT_INDEX" val="19"/>
  <p:tag name="KSO_WM_BEAUTIFY_FLAG" val="#wm#"/>
  <p:tag name="KSO_WM_TAG_VERSION" val="3.0"/>
</p:tagLst>
</file>

<file path=ppt/tags/tag892.xml><?xml version="1.0" encoding="utf-8"?>
<p:tagLst xmlns:p="http://schemas.openxmlformats.org/presentationml/2006/main">
  <p:tag name="KSO_WM_UNIT_TYPE" val="i"/>
  <p:tag name="KSO_WM_UNIT_INDEX" val="21"/>
  <p:tag name="KSO_WM_BEAUTIFY_FLAG" val="#wm#"/>
  <p:tag name="KSO_WM_TAG_VERSION" val="3.0"/>
</p:tagLst>
</file>

<file path=ppt/tags/tag893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894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895.xml><?xml version="1.0" encoding="utf-8"?>
<p:tagLst xmlns:p="http://schemas.openxmlformats.org/presentationml/2006/main">
  <p:tag name="KSO_WM_UNIT_TYPE" val="i"/>
  <p:tag name="KSO_WM_UNIT_INDEX" val="23"/>
  <p:tag name="KSO_WM_BEAUTIFY_FLAG" val="#wm#"/>
  <p:tag name="KSO_WM_TAG_VERSION" val="3.0"/>
</p:tagLst>
</file>

<file path=ppt/tags/tag896.xml><?xml version="1.0" encoding="utf-8"?>
<p:tagLst xmlns:p="http://schemas.openxmlformats.org/presentationml/2006/main">
  <p:tag name="KSO_WM_UNIT_TYPE" val="i"/>
  <p:tag name="KSO_WM_UNIT_INDEX" val="25"/>
  <p:tag name="KSO_WM_BEAUTIFY_FLAG" val="#wm#"/>
  <p:tag name="KSO_WM_TAG_VERSION" val="3.0"/>
</p:tagLst>
</file>

<file path=ppt/tags/tag897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898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899.xml><?xml version="1.0" encoding="utf-8"?>
<p:tagLst xmlns:p="http://schemas.openxmlformats.org/presentationml/2006/main">
  <p:tag name="KSO_WM_UNIT_TYPE" val="i"/>
  <p:tag name="KSO_WM_UNIT_INDEX" val="27"/>
  <p:tag name="KSO_WM_BEAUTIFY_FLAG" val="#wm#"/>
  <p:tag name="KSO_WM_TAG_VERSION" val="3.0"/>
</p:tagLst>
</file>

<file path=ppt/tags/tag9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0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00.xml><?xml version="1.0" encoding="utf-8"?>
<p:tagLst xmlns:p="http://schemas.openxmlformats.org/presentationml/2006/main">
  <p:tag name="KSO_WM_UNIT_TYPE" val="i"/>
  <p:tag name="KSO_WM_UNIT_INDEX" val="29"/>
  <p:tag name="KSO_WM_BEAUTIFY_FLAG" val="#wm#"/>
  <p:tag name="KSO_WM_TAG_VERSION" val="3.0"/>
</p:tagLst>
</file>

<file path=ppt/tags/tag901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902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903.xml><?xml version="1.0" encoding="utf-8"?>
<p:tagLst xmlns:p="http://schemas.openxmlformats.org/presentationml/2006/main">
  <p:tag name="KSO_WM_UNIT_TYPE" val="i"/>
  <p:tag name="KSO_WM_UNIT_INDEX" val="31"/>
  <p:tag name="KSO_WM_BEAUTIFY_FLAG" val="#wm#"/>
  <p:tag name="KSO_WM_TAG_VERSION" val="3.0"/>
</p:tagLst>
</file>

<file path=ppt/tags/tag904.xml><?xml version="1.0" encoding="utf-8"?>
<p:tagLst xmlns:p="http://schemas.openxmlformats.org/presentationml/2006/main">
  <p:tag name="KSO_WM_UNIT_TYPE" val="i"/>
  <p:tag name="KSO_WM_UNIT_INDEX" val="33"/>
  <p:tag name="KSO_WM_BEAUTIFY_FLAG" val="#wm#"/>
  <p:tag name="KSO_WM_TAG_VERSION" val="3.0"/>
</p:tagLst>
</file>

<file path=ppt/tags/tag905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906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907.xml><?xml version="1.0" encoding="utf-8"?>
<p:tagLst xmlns:p="http://schemas.openxmlformats.org/presentationml/2006/main">
  <p:tag name="KSO_WM_UNIT_TYPE" val="i"/>
  <p:tag name="KSO_WM_UNIT_INDEX" val="35"/>
  <p:tag name="KSO_WM_BEAUTIFY_FLAG" val="#wm#"/>
  <p:tag name="KSO_WM_TAG_VERSION" val="3.0"/>
</p:tagLst>
</file>

<file path=ppt/tags/tag908.xml><?xml version="1.0" encoding="utf-8"?>
<p:tagLst xmlns:p="http://schemas.openxmlformats.org/presentationml/2006/main">
  <p:tag name="KSO_WM_UNIT_TYPE" val="i"/>
  <p:tag name="KSO_WM_UNIT_INDEX" val="37"/>
  <p:tag name="KSO_WM_BEAUTIFY_FLAG" val="#wm#"/>
  <p:tag name="KSO_WM_TAG_VERSION" val="3.0"/>
</p:tagLst>
</file>

<file path=ppt/tags/tag909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91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10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911.xml><?xml version="1.0" encoding="utf-8"?>
<p:tagLst xmlns:p="http://schemas.openxmlformats.org/presentationml/2006/main">
  <p:tag name="KSO_WM_UNIT_TYPE" val="i"/>
  <p:tag name="KSO_WM_UNIT_INDEX" val="38"/>
  <p:tag name="KSO_WM_BEAUTIFY_FLAG" val="#wm#"/>
  <p:tag name="KSO_WM_TAG_VERSION" val="3.0"/>
</p:tagLst>
</file>

<file path=ppt/tags/tag912.xml><?xml version="1.0" encoding="utf-8"?>
<p:tagLst xmlns:p="http://schemas.openxmlformats.org/presentationml/2006/main">
  <p:tag name="KSO_WM_UNIT_TYPE" val="i"/>
  <p:tag name="KSO_WM_UNIT_INDEX" val="39"/>
  <p:tag name="KSO_WM_BEAUTIFY_FLAG" val="#wm#"/>
  <p:tag name="KSO_WM_TAG_VERSION" val="3.0"/>
</p:tagLst>
</file>

<file path=ppt/tags/tag913.xml><?xml version="1.0" encoding="utf-8"?>
<p:tagLst xmlns:p="http://schemas.openxmlformats.org/presentationml/2006/main">
  <p:tag name="KSO_WM_UNIT_TYPE" val="i"/>
  <p:tag name="KSO_WM_UNIT_INDEX" val="40"/>
  <p:tag name="KSO_WM_BEAUTIFY_FLAG" val="#wm#"/>
  <p:tag name="KSO_WM_TAG_VERSION" val="3.0"/>
</p:tagLst>
</file>

<file path=ppt/tags/tag914.xml><?xml version="1.0" encoding="utf-8"?>
<p:tagLst xmlns:p="http://schemas.openxmlformats.org/presentationml/2006/main">
  <p:tag name="KSO_WM_UNIT_TYPE" val="i"/>
  <p:tag name="KSO_WM_UNIT_INDEX" val="41"/>
  <p:tag name="KSO_WM_BEAUTIFY_FLAG" val="#wm#"/>
  <p:tag name="KSO_WM_TAG_VERSION" val="3.0"/>
</p:tagLst>
</file>

<file path=ppt/tags/tag915.xml><?xml version="1.0" encoding="utf-8"?>
<p:tagLst xmlns:p="http://schemas.openxmlformats.org/presentationml/2006/main">
  <p:tag name="KSO_WM_UNIT_TYPE" val="i"/>
  <p:tag name="KSO_WM_UNIT_INDEX" val="42"/>
  <p:tag name="KSO_WM_BEAUTIFY_FLAG" val="#wm#"/>
  <p:tag name="KSO_WM_TAG_VERSION" val="3.0"/>
</p:tagLst>
</file>

<file path=ppt/tags/tag916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917.xml><?xml version="1.0" encoding="utf-8"?>
<p:tagLst xmlns:p="http://schemas.openxmlformats.org/presentationml/2006/main">
  <p:tag name="KSO_WM_UNIT_TYPE" val="i"/>
  <p:tag name="KSO_WM_UNIT_INDEX" val="48"/>
  <p:tag name="KSO_WM_BEAUTIFY_FLAG" val="#wm#"/>
  <p:tag name="KSO_WM_TAG_VERSION" val="3.0"/>
</p:tagLst>
</file>

<file path=ppt/tags/tag918.xml><?xml version="1.0" encoding="utf-8"?>
<p:tagLst xmlns:p="http://schemas.openxmlformats.org/presentationml/2006/main">
  <p:tag name="KSO_WM_UNIT_TYPE" val="i"/>
  <p:tag name="KSO_WM_UNIT_INDEX" val="50"/>
  <p:tag name="KSO_WM_BEAUTIFY_FLAG" val="#wm#"/>
  <p:tag name="KSO_WM_TAG_VERSION" val="3.0"/>
</p:tagLst>
</file>

<file path=ppt/tags/tag919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92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1.0"/>
  <p:tag name="KSO_WM_UNIT_PRESET_TEXT" val="单击此处编辑母版标题样式"/>
  <p:tag name="KSO_WM_UNIT_ID" val="_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TEMPLATE_CATEGORY" val="custom"/>
  <p:tag name="KSO_WM_TEMPLATE_INDEX" val="40498887"/>
</p:tagLst>
</file>

<file path=ppt/tags/tag920.xml><?xml version="1.0" encoding="utf-8"?>
<p:tagLst xmlns:p="http://schemas.openxmlformats.org/presentationml/2006/main">
  <p:tag name="KSO_WM_UNIT_TYPE" val="f"/>
  <p:tag name="KSO_WM_UNIT_INDEX" val="17"/>
  <p:tag name="KSO_WM_BEAUTIFY_FLAG" val="#wm#"/>
  <p:tag name="KSO_WM_TAG_VERSION" val="3.0"/>
</p:tagLst>
</file>

<file path=ppt/tags/tag921.xml><?xml version="1.0" encoding="utf-8"?>
<p:tagLst xmlns:p="http://schemas.openxmlformats.org/presentationml/2006/main">
  <p:tag name="KSO_WM_UNIT_TYPE" val="i"/>
  <p:tag name="KSO_WM_UNIT_INDEX" val="52"/>
  <p:tag name="KSO_WM_BEAUTIFY_FLAG" val="#wm#"/>
  <p:tag name="KSO_WM_TAG_VERSION" val="3.0"/>
</p:tagLst>
</file>

<file path=ppt/tags/tag922.xml><?xml version="1.0" encoding="utf-8"?>
<p:tagLst xmlns:p="http://schemas.openxmlformats.org/presentationml/2006/main">
  <p:tag name="KSO_WM_UNIT_TYPE" val="i"/>
  <p:tag name="KSO_WM_UNIT_INDEX" val="54"/>
  <p:tag name="KSO_WM_BEAUTIFY_FLAG" val="#wm#"/>
  <p:tag name="KSO_WM_TAG_VERSION" val="3.0"/>
</p:tagLst>
</file>

<file path=ppt/tags/tag923.xml><?xml version="1.0" encoding="utf-8"?>
<p:tagLst xmlns:p="http://schemas.openxmlformats.org/presentationml/2006/main">
  <p:tag name="KSO_WM_UNIT_TYPE" val="f"/>
  <p:tag name="KSO_WM_UNIT_INDEX" val="18"/>
  <p:tag name="KSO_WM_BEAUTIFY_FLAG" val="#wm#"/>
  <p:tag name="KSO_WM_TAG_VERSION" val="3.0"/>
</p:tagLst>
</file>

<file path=ppt/tags/tag924.xml><?xml version="1.0" encoding="utf-8"?>
<p:tagLst xmlns:p="http://schemas.openxmlformats.org/presentationml/2006/main">
  <p:tag name="KSO_WM_UNIT_TYPE" val="f"/>
  <p:tag name="KSO_WM_UNIT_INDEX" val="19"/>
  <p:tag name="KSO_WM_BEAUTIFY_FLAG" val="#wm#"/>
  <p:tag name="KSO_WM_TAG_VERSION" val="3.0"/>
</p:tagLst>
</file>

<file path=ppt/tags/tag925.xml><?xml version="1.0" encoding="utf-8"?>
<p:tagLst xmlns:p="http://schemas.openxmlformats.org/presentationml/2006/main">
  <p:tag name="KSO_WM_UNIT_TYPE" val="i"/>
  <p:tag name="KSO_WM_UNIT_INDEX" val="56"/>
  <p:tag name="KSO_WM_BEAUTIFY_FLAG" val="#wm#"/>
  <p:tag name="KSO_WM_TAG_VERSION" val="3.0"/>
</p:tagLst>
</file>

<file path=ppt/tags/tag926.xml><?xml version="1.0" encoding="utf-8"?>
<p:tagLst xmlns:p="http://schemas.openxmlformats.org/presentationml/2006/main">
  <p:tag name="KSO_WM_UNIT_TYPE" val="i"/>
  <p:tag name="KSO_WM_UNIT_INDEX" val="58"/>
  <p:tag name="KSO_WM_BEAUTIFY_FLAG" val="#wm#"/>
  <p:tag name="KSO_WM_TAG_VERSION" val="3.0"/>
</p:tagLst>
</file>

<file path=ppt/tags/tag927.xml><?xml version="1.0" encoding="utf-8"?>
<p:tagLst xmlns:p="http://schemas.openxmlformats.org/presentationml/2006/main">
  <p:tag name="KSO_WM_UNIT_TYPE" val="f"/>
  <p:tag name="KSO_WM_UNIT_INDEX" val="20"/>
  <p:tag name="KSO_WM_BEAUTIFY_FLAG" val="#wm#"/>
  <p:tag name="KSO_WM_TAG_VERSION" val="3.0"/>
</p:tagLst>
</file>

<file path=ppt/tags/tag928.xml><?xml version="1.0" encoding="utf-8"?>
<p:tagLst xmlns:p="http://schemas.openxmlformats.org/presentationml/2006/main">
  <p:tag name="KSO_WM_UNIT_TYPE" val="f"/>
  <p:tag name="KSO_WM_UNIT_INDEX" val="21"/>
  <p:tag name="KSO_WM_BEAUTIFY_FLAG" val="#wm#"/>
  <p:tag name="KSO_WM_TAG_VERSION" val="3.0"/>
</p:tagLst>
</file>

<file path=ppt/tags/tag929.xml><?xml version="1.0" encoding="utf-8"?>
<p:tagLst xmlns:p="http://schemas.openxmlformats.org/presentationml/2006/main">
  <p:tag name="KSO_WM_UNIT_TYPE" val="i"/>
  <p:tag name="KSO_WM_UNIT_INDEX" val="60"/>
  <p:tag name="KSO_WM_BEAUTIFY_FLAG" val="#wm#"/>
  <p:tag name="KSO_WM_TAG_VERSION" val="3.0"/>
</p:tagLst>
</file>

<file path=ppt/tags/tag93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0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  <p:tag name="KSO_WM_TEMPLATE_CATEGORY" val="custom"/>
  <p:tag name="KSO_WM_TEMPLATE_INDEX" val="40498887"/>
</p:tagLst>
</file>

<file path=ppt/tags/tag930.xml><?xml version="1.0" encoding="utf-8"?>
<p:tagLst xmlns:p="http://schemas.openxmlformats.org/presentationml/2006/main">
  <p:tag name="KSO_WM_UNIT_TYPE" val="i"/>
  <p:tag name="KSO_WM_UNIT_INDEX" val="62"/>
  <p:tag name="KSO_WM_BEAUTIFY_FLAG" val="#wm#"/>
  <p:tag name="KSO_WM_TAG_VERSION" val="3.0"/>
</p:tagLst>
</file>

<file path=ppt/tags/tag931.xml><?xml version="1.0" encoding="utf-8"?>
<p:tagLst xmlns:p="http://schemas.openxmlformats.org/presentationml/2006/main">
  <p:tag name="KSO_WM_UNIT_TYPE" val="f"/>
  <p:tag name="KSO_WM_UNIT_INDEX" val="22"/>
  <p:tag name="KSO_WM_BEAUTIFY_FLAG" val="#wm#"/>
  <p:tag name="KSO_WM_TAG_VERSION" val="3.0"/>
</p:tagLst>
</file>

<file path=ppt/tags/tag932.xml><?xml version="1.0" encoding="utf-8"?>
<p:tagLst xmlns:p="http://schemas.openxmlformats.org/presentationml/2006/main">
  <p:tag name="KSO_WM_UNIT_TYPE" val="f"/>
  <p:tag name="KSO_WM_UNIT_INDEX" val="23"/>
  <p:tag name="KSO_WM_BEAUTIFY_FLAG" val="#wm#"/>
  <p:tag name="KSO_WM_TAG_VERSION" val="3.0"/>
</p:tagLst>
</file>

<file path=ppt/tags/tag933.xml><?xml version="1.0" encoding="utf-8"?>
<p:tagLst xmlns:p="http://schemas.openxmlformats.org/presentationml/2006/main">
  <p:tag name="KSO_WM_UNIT_TYPE" val="i"/>
  <p:tag name="KSO_WM_UNIT_INDEX" val="64"/>
  <p:tag name="KSO_WM_BEAUTIFY_FLAG" val="#wm#"/>
  <p:tag name="KSO_WM_TAG_VERSION" val="3.0"/>
</p:tagLst>
</file>

<file path=ppt/tags/tag934.xml><?xml version="1.0" encoding="utf-8"?>
<p:tagLst xmlns:p="http://schemas.openxmlformats.org/presentationml/2006/main">
  <p:tag name="KSO_WM_UNIT_TYPE" val="i"/>
  <p:tag name="KSO_WM_UNIT_INDEX" val="66"/>
  <p:tag name="KSO_WM_BEAUTIFY_FLAG" val="#wm#"/>
  <p:tag name="KSO_WM_TAG_VERSION" val="3.0"/>
</p:tagLst>
</file>

<file path=ppt/tags/tag935.xml><?xml version="1.0" encoding="utf-8"?>
<p:tagLst xmlns:p="http://schemas.openxmlformats.org/presentationml/2006/main">
  <p:tag name="KSO_WM_UNIT_TYPE" val="f"/>
  <p:tag name="KSO_WM_UNIT_INDEX" val="24"/>
  <p:tag name="KSO_WM_BEAUTIFY_FLAG" val="#wm#"/>
  <p:tag name="KSO_WM_TAG_VERSION" val="3.0"/>
</p:tagLst>
</file>

<file path=ppt/tags/tag936.xml><?xml version="1.0" encoding="utf-8"?>
<p:tagLst xmlns:p="http://schemas.openxmlformats.org/presentationml/2006/main">
  <p:tag name="KSO_WM_UNIT_TYPE" val="f"/>
  <p:tag name="KSO_WM_UNIT_INDEX" val="25"/>
  <p:tag name="KSO_WM_BEAUTIFY_FLAG" val="#wm#"/>
  <p:tag name="KSO_WM_TAG_VERSION" val="3.0"/>
</p:tagLst>
</file>

<file path=ppt/tags/tag937.xml><?xml version="1.0" encoding="utf-8"?>
<p:tagLst xmlns:p="http://schemas.openxmlformats.org/presentationml/2006/main">
  <p:tag name="KSO_WM_UNIT_TYPE" val="i"/>
  <p:tag name="KSO_WM_UNIT_INDEX" val="68"/>
  <p:tag name="KSO_WM_BEAUTIFY_FLAG" val="#wm#"/>
  <p:tag name="KSO_WM_TAG_VERSION" val="3.0"/>
</p:tagLst>
</file>

<file path=ppt/tags/tag938.xml><?xml version="1.0" encoding="utf-8"?>
<p:tagLst xmlns:p="http://schemas.openxmlformats.org/presentationml/2006/main">
  <p:tag name="KSO_WM_UNIT_TYPE" val="f"/>
  <p:tag name="KSO_WM_UNIT_INDEX" val="26"/>
  <p:tag name="KSO_WM_BEAUTIFY_FLAG" val="#wm#"/>
  <p:tag name="KSO_WM_TAG_VERSION" val="3.0"/>
</p:tagLst>
</file>

<file path=ppt/tags/tag939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94.xml><?xml version="1.0" encoding="utf-8"?>
<p:tagLst xmlns:p="http://schemas.openxmlformats.org/presentationml/2006/main">
  <p:tag name="KSO_WM_TEMPLATE_SUBCATEGORY" val="29"/>
  <p:tag name="KSO_WM_BEAUTIFY_FLAG" val="#wm#"/>
  <p:tag name="KSO_WM_TEMPLATE_SLIDE_ID" val="slide_4b787e1769c53a6b"/>
  <p:tag name="KSO_WM_TAG_VERSION" val="3.0"/>
  <p:tag name="KSO_WM_TEMPLATE_MASTER_TYPE" val="0"/>
  <p:tag name="KSO_WM_TEMPLATE_COLOR_TYPE" val="0"/>
  <p:tag name="KSO_WM_TEMPLATE_CATEGORY" val="custom"/>
  <p:tag name="KSO_WM_TEMPLATE_INDEX" val="40498887"/>
</p:tagLst>
</file>

<file path=ppt/tags/tag940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941.xml><?xml version="1.0" encoding="utf-8"?>
<p:tagLst xmlns:p="http://schemas.openxmlformats.org/presentationml/2006/main">
  <p:tag name="KSO_WM_UNIT_TYPE" val="b"/>
  <p:tag name="KSO_WM_BEAUTIFY_FLAG" val="#wm#"/>
  <p:tag name="KSO_WM_FIGMA_FLAG" val="#fgm#"/>
  <p:tag name="KSO_WM_UNIT_INDEX" val="1"/>
  <p:tag name="KSO_WM_UNIT_TEXT_TYPE" val="1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custom40498887_5*b*1"/>
  <p:tag name="KSO_WM_TEMPLATE_CATEGORY" val="custom"/>
  <p:tag name="KSO_WM_TEMPLATE_INDEX" val="40498887"/>
  <p:tag name="KSO_WM_UNIT_LAYERLEVEL" val="1"/>
  <p:tag name="KSO_WM_TAG_VERSION" val="3.0"/>
  <p:tag name="KSO_WM_UNIT_PRESET_TEXT" val="THE END"/>
</p:tagLst>
</file>

<file path=ppt/tags/tag942.xml><?xml version="1.0" encoding="utf-8"?>
<p:tagLst xmlns:p="http://schemas.openxmlformats.org/presentationml/2006/main">
  <p:tag name="KSO_WM_UNIT_TYPE" val="a"/>
  <p:tag name="KSO_WM_BEAUTIFY_FLAG" val="#wm#"/>
  <p:tag name="KSO_WM_FIGMA_FLAG" val="#fgm#"/>
  <p:tag name="KSO_WM_UNIT_INDEX" val="1"/>
  <p:tag name="KSO_WM_UNIT_TEXT_TYPE" val="1"/>
  <p:tag name="KSO_WM_LAYOUT_CHECK_HASH" val="23229f708229fc99f256246d43846afe9f18b3a3"/>
  <p:tag name="KSO_WM_NEWLAYOUT_ID" val="2154"/>
  <p:tag name="KSO_WM_UNIT_ISCONTENTSTITLE" val="0"/>
  <p:tag name="KSO_WM_UNIT_ISNUMDGMTITLE" val="0"/>
  <p:tag name="KSO_WM_UNIT_NOCLEAR" val="1"/>
  <p:tag name="KSO_WM_UNIT_HIGHLIGHT" val="0"/>
  <p:tag name="KSO_WM_UNIT_COMPATIBLE" val="0"/>
  <p:tag name="KSO_WM_UNIT_DIAGRAM_ISNUMVISUAL" val="0"/>
  <p:tag name="KSO_WM_UNIT_DIAGRAM_ISREFERUNIT" val="0"/>
  <p:tag name="KSO_WM_UNIT_ID" val="custom40498887_5*a*1"/>
  <p:tag name="KSO_WM_TEMPLATE_CATEGORY" val="custom"/>
  <p:tag name="KSO_WM_TEMPLATE_INDEX" val="40498887"/>
  <p:tag name="KSO_WM_UNIT_LAYERLEVEL" val="1"/>
  <p:tag name="KSO_WM_TAG_VERSION" val="3.0"/>
  <p:tag name="KSO_WM_UNIT_PRESET_TEXT" val="谢谢观看"/>
</p:tagLst>
</file>

<file path=ppt/tags/tag943.xml><?xml version="1.0" encoding="utf-8"?>
<p:tagLst xmlns:p="http://schemas.openxmlformats.org/presentationml/2006/main">
  <p:tag name="KSO_WM_SLIDE_CONTENT_ORIENTATION" val="right"/>
  <p:tag name="KSO_WM_SLIDE_HAS_MASK" val="0"/>
  <p:tag name="KSO_WM_SLIDE_ITEM_CNT" val="0"/>
  <p:tag name="KSO_WM_SLIDE_TYPE" val="endPage"/>
  <p:tag name="KSO_WM_TEMPLATE_SUBCATEGORY" val="29"/>
  <p:tag name="KSO_WM_BEAUTIFY_FLAG" val="#wm#"/>
  <p:tag name="KSO_WM_TEMPLATE_SLIDE_ID" val="slide_2f1bc384a532e0ce"/>
  <p:tag name="KSO_WM_TAG_VERSION" val="3.0"/>
  <p:tag name="KSO_WM_SLIDE_ID" val="custom40498887_5"/>
  <p:tag name="KSO_WM_TEMPLATE_MASTER_TYPE" val="0"/>
  <p:tag name="KSO_WM_TEMPLATE_COLOR_TYPE" val="0"/>
  <p:tag name="KSO_WM_SLIDE_INDEX" val="5"/>
  <p:tag name="KSO_WM_TEMPLATE_CATEGORY" val="custom"/>
  <p:tag name="KSO_WM_TEMPLATE_INDEX" val="40498887"/>
  <p:tag name="KSO_WM_SLIDE_LAYOUT" val="a_b"/>
  <p:tag name="KSO_WM_SLIDE_LAYOUT_CNT" val="1_1"/>
</p:tagLst>
</file>

<file path=ppt/tags/tag944.xml><?xml version="1.0" encoding="utf-8"?>
<p:tagLst xmlns:p="http://schemas.openxmlformats.org/presentationml/2006/main">
  <p:tag name="COMMONDATA" val="eyJoZGlkIjoiYjI1NTg0NTA5YzViNDM1MzJhNTk4ZTNiNTBjNDQwZmMifQ=="/>
</p:tagLst>
</file>

<file path=ppt/tags/tag95.xml><?xml version="1.0" encoding="utf-8"?>
<p:tagLst xmlns:p="http://schemas.openxmlformats.org/presentationml/2006/main">
  <p:tag name="KSO_WM_AITEMPLATE_STYLE_ID" val="69796650583"/>
</p:tagLst>
</file>

<file path=ppt/tags/tag96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SUBTYPE" val="c"/>
  <p:tag name="KSO_WM_UNIT_TEXT_TYPE" val="1"/>
  <p:tag name="KSO_WM_UNIT_TYPE" val="f"/>
  <p:tag name="KSO_WM_UNIT_TEXT_LAYER_COUNT" val="1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custom40498887_1*f*1"/>
  <p:tag name="KSO_WM_TEMPLATE_CATEGORY" val="custom"/>
  <p:tag name="KSO_WM_TEMPLATE_INDEX" val="40498887"/>
  <p:tag name="KSO_WM_UNIT_LAYERLEVEL" val="1"/>
  <p:tag name="KSO_WM_TAG_VERSION" val="3.0"/>
</p:tagLst>
</file>

<file path=ppt/tags/tag97.xml><?xml version="1.0" encoding="utf-8"?>
<p:tagLst xmlns:p="http://schemas.openxmlformats.org/presentationml/2006/main">
  <p:tag name="KSO_WM_UNIT_TYPE" val="a"/>
  <p:tag name="KSO_WM_BEAUTIFY_FLAG" val="#wm#"/>
  <p:tag name="KSO_WM_FIGMA_FLAG" val="#fgm#"/>
  <p:tag name="KSO_WM_UNIT_INDEX" val="1"/>
  <p:tag name="KSO_WM_UNIT_TEXT_TYPE" val="1"/>
  <p:tag name="KSO_WM_LAYOUT_CHECK_HASH" val="e7cdcf741fd3296900c18ab772f0aa7cede2bb16"/>
  <p:tag name="KSO_WM_NEWLAYOUT_ID" val="2142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custom40498887_1*a*1"/>
  <p:tag name="KSO_WM_TEMPLATE_CATEGORY" val="custom"/>
  <p:tag name="KSO_WM_TEMPLATE_INDEX" val="40498887"/>
  <p:tag name="KSO_WM_UNIT_LAYERLEVEL" val="1"/>
  <p:tag name="KSO_WM_TAG_VERSION" val="3.0"/>
</p:tagLst>
</file>

<file path=ppt/tags/tag98.xml><?xml version="1.0" encoding="utf-8"?>
<p:tagLst xmlns:p="http://schemas.openxmlformats.org/presentationml/2006/main">
  <p:tag name="KSO_WM_UNIT_TYPE" val="f"/>
  <p:tag name="KSO_WM_BEAUTIFY_FLAG" val="#wm#"/>
  <p:tag name="KSO_WM_FIGMA_FLAG" val="#fgm#"/>
  <p:tag name="KSO_WM_UNIT_INDEX" val="2"/>
  <p:tag name="KSO_WM_UNIT_SUBTYPE" val="b"/>
  <p:tag name="KSO_WM_UNIT_TEXT_TYPE" val="1"/>
  <p:tag name="KSO_WM_UNIT_TEXT_LAYER_COUNT" val="1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custom40498887_1*f*2"/>
  <p:tag name="KSO_WM_TEMPLATE_CATEGORY" val="custom"/>
  <p:tag name="KSO_WM_TEMPLATE_INDEX" val="40498887"/>
  <p:tag name="KSO_WM_UNIT_LAYERLEVEL" val="1"/>
  <p:tag name="KSO_WM_TAG_VERSION" val="3.0"/>
</p:tagLst>
</file>

<file path=ppt/tags/tag99.xml><?xml version="1.0" encoding="utf-8"?>
<p:tagLst xmlns:p="http://schemas.openxmlformats.org/presentationml/2006/main">
  <p:tag name="KSO_WM_SLIDE_CONTENT_ORIENTATION" val="right"/>
  <p:tag name="KSO_WM_SLIDE_HAS_MASK" val="0"/>
  <p:tag name="KSO_WM_SLIDE_ITEM_CNT" val="0"/>
  <p:tag name="KSO_WM_SLIDE_TYPE" val="title"/>
  <p:tag name="KSO_WM_TEMPLATE_SUBCATEGORY" val="29"/>
  <p:tag name="KSO_WM_BEAUTIFY_FLAG" val="#wm#"/>
  <p:tag name="KSO_WM_TEMPLATE_SLIDE_ID" val="slide_4b787e1769c53a6b"/>
  <p:tag name="KSO_WM_TAG_VERSION" val="3.0"/>
  <p:tag name="KSO_WM_SLIDE_ID" val="custom40498887_1"/>
  <p:tag name="KSO_WM_TEMPLATE_MASTER_TYPE" val="0"/>
  <p:tag name="KSO_WM_TEMPLATE_COLOR_TYPE" val="0"/>
  <p:tag name="KSO_WM_SLIDE_INDEX" val="1"/>
  <p:tag name="KSO_WM_TEMPLATE_CATEGORY" val="custom"/>
  <p:tag name="KSO_WM_TEMPLATE_INDEX" val="40498887"/>
  <p:tag name="KSO_WM_SLIDE_LAYOUT" val="a_f"/>
  <p:tag name="KSO_WM_SLIDE_LAYOUT_CNT" val="1_2"/>
</p:tagLst>
</file>

<file path=ppt/theme/theme1.xml><?xml version="1.0" encoding="utf-8"?>
<a:theme xmlns:a="http://schemas.openxmlformats.org/drawingml/2006/main" name="Office 主题​​">
  <a:themeElements>
    <a:clrScheme name="自定义 163">
      <a:dk1>
        <a:srgbClr val="000000"/>
      </a:dk1>
      <a:lt1>
        <a:srgbClr val="FFFFFF"/>
      </a:lt1>
      <a:dk2>
        <a:srgbClr val="082A62"/>
      </a:dk2>
      <a:lt2>
        <a:srgbClr val="E6F1FF"/>
      </a:lt2>
      <a:accent1>
        <a:srgbClr val="0A7AF8"/>
      </a:accent1>
      <a:accent2>
        <a:srgbClr val="FA2E43"/>
      </a:accent2>
      <a:accent3>
        <a:srgbClr val="FE8F35"/>
      </a:accent3>
      <a:accent4>
        <a:srgbClr val="0A7AF8"/>
      </a:accent4>
      <a:accent5>
        <a:srgbClr val="FA2E43"/>
      </a:accent5>
      <a:accent6>
        <a:srgbClr val="FE8F35"/>
      </a:accent6>
      <a:hlink>
        <a:srgbClr val="304FFE"/>
      </a:hlink>
      <a:folHlink>
        <a:srgbClr val="492067"/>
      </a:folHlink>
    </a:clrScheme>
    <a:fontScheme name="自定义 33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自定义 163">
      <a:dk1>
        <a:srgbClr val="000000"/>
      </a:dk1>
      <a:lt1>
        <a:srgbClr val="FFFFFF"/>
      </a:lt1>
      <a:dk2>
        <a:srgbClr val="082A62"/>
      </a:dk2>
      <a:lt2>
        <a:srgbClr val="E6F1FF"/>
      </a:lt2>
      <a:accent1>
        <a:srgbClr val="0A7AF8"/>
      </a:accent1>
      <a:accent2>
        <a:srgbClr val="FA2E43"/>
      </a:accent2>
      <a:accent3>
        <a:srgbClr val="FE8F35"/>
      </a:accent3>
      <a:accent4>
        <a:srgbClr val="0A7AF8"/>
      </a:accent4>
      <a:accent5>
        <a:srgbClr val="FA2E43"/>
      </a:accent5>
      <a:accent6>
        <a:srgbClr val="FE8F35"/>
      </a:accent6>
      <a:hlink>
        <a:srgbClr val="304FFE"/>
      </a:hlink>
      <a:folHlink>
        <a:srgbClr val="492067"/>
      </a:folHlink>
    </a:clrScheme>
    <a:fontScheme name="传统书宋二体">
      <a:majorFont>
        <a:latin typeface="汉仪书宋二简"/>
        <a:ea typeface="汉仪书宋二简"/>
        <a:cs typeface=""/>
      </a:majorFont>
      <a:minorFont>
        <a:latin typeface=""/>
        <a:ea typeface="汉仪书宋二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3969</Words>
  <Application>WPS 演示</Application>
  <PresentationFormat>宽屏</PresentationFormat>
  <Paragraphs>871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23</vt:i4>
      </vt:variant>
    </vt:vector>
  </HeadingPairs>
  <TitlesOfParts>
    <vt:vector size="32" baseType="lpstr">
      <vt:lpstr>Arial</vt:lpstr>
      <vt:lpstr>宋体</vt:lpstr>
      <vt:lpstr>Wingdings</vt:lpstr>
      <vt:lpstr>微软雅黑</vt:lpstr>
      <vt:lpstr>Arial Unicode MS</vt:lpstr>
      <vt:lpstr>等线</vt:lpstr>
      <vt:lpstr>汉仪书宋二简</vt:lpstr>
      <vt:lpstr>Office 主题​​</vt:lpstr>
      <vt:lpstr>1_Office 主题​​</vt:lpstr>
      <vt:lpstr>星匠 AI</vt:lpstr>
      <vt:lpstr>PowerPoint 演示文稿</vt:lpstr>
      <vt:lpstr>风口与痛点</vt:lpstr>
      <vt:lpstr>PowerPoint 演示文稿</vt:lpstr>
      <vt:lpstr>PowerPoint 演示文稿</vt:lpstr>
      <vt:lpstr>平台全景</vt:lpstr>
      <vt:lpstr>PowerPoint 演示文稿</vt:lpstr>
      <vt:lpstr>核心优势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案例与行动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让每个人都能靠AI创作赚钱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星匠 AI</dc:title>
  <dc:creator>O365</dc:creator>
  <cp:lastModifiedBy>韩飞</cp:lastModifiedBy>
  <cp:revision>1</cp:revision>
  <dcterms:created xsi:type="dcterms:W3CDTF">2026-08-22T08:51:37Z</dcterms:created>
  <dcterms:modified xsi:type="dcterms:W3CDTF">2026-08-22T08:51:37Z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18286D3E82994CA380415968D83FA369_13</vt:lpwstr>
  </property>
  <property fmtid="{D5CDD505-2E9C-101B-9397-08002B2CF9AE}" pid="3" name="KSOProductBuildVer">
    <vt:lpwstr>2052-12.1.0.28043</vt:lpwstr>
  </property>
  <property fmtid="{D5CDD505-2E9C-101B-9397-08002B2CF9AE}" pid="4" name="KSOTemplateUUID">
    <vt:lpwstr>v1.0_ai_69796650583</vt:lpwstr>
  </property>
  <property fmtid="{D5CDD505-2E9C-101B-9397-08002B2CF9AE}" pid="5" name="intentionCode">
    <vt:lpwstr>wps_wpp_generate_changetemplate</vt:lpwstr>
  </property>
  <property fmtid="{D5CDD505-2E9C-101B-9397-08002B2CF9AE}" pid="6" name="KSOAIPPTCode">
    <vt:lpwstr>VTGvaQG4cUvyoolYChRfQ1yo6s/yTNtq7uh5Emmeh5iCSOTVGLTM4FrhJY3Oo7x6BGxRCdgyCs4ftVqJ44pfCMRDs1m6SCxudsM+jCf7JcD7zOuo8ElWGx5lbkZzPds+ZbJXPxayNeSlvdNybooqS3ASR5mQeuWwmvkXE5vOFWMnfkiDAu1ayGCPAH7c2htWIlVPRBLWphUJwC7/JwmWHg7y6agdZhBucqjpnNiTyCALONld7zuLMfwEfw7ysiPFOLMVN7METB4Xe6e6qHzBmWc9UcT8e/cuibt+Ya7Ry9HwJKUan59ZSqX3aACpUDzvYOrdytvgsGPBkvkJHonsIg==</vt:lpwstr>
  </property>
</Properties>
</file>